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9" r:id="rId1"/>
  </p:sldMasterIdLst>
  <p:notesMasterIdLst>
    <p:notesMasterId r:id="rId5"/>
  </p:notesMasterIdLst>
  <p:handoutMasterIdLst>
    <p:handoutMasterId r:id="rId6"/>
  </p:handoutMasterIdLst>
  <p:sldIdLst>
    <p:sldId id="338" r:id="rId2"/>
    <p:sldId id="339" r:id="rId3"/>
    <p:sldId id="334" r:id="rId4"/>
  </p:sldIdLst>
  <p:sldSz cx="9144000" cy="6858000" type="screen4x3"/>
  <p:notesSz cx="6797675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996633"/>
    <a:srgbClr val="0099FF"/>
    <a:srgbClr val="99FF99"/>
    <a:srgbClr val="BBE0E3"/>
    <a:srgbClr val="FF99FF"/>
    <a:srgbClr val="FF0000"/>
    <a:srgbClr val="7F7F7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7" autoAdjust="0"/>
    <p:restoredTop sz="94660"/>
  </p:normalViewPr>
  <p:slideViewPr>
    <p:cSldViewPr>
      <p:cViewPr>
        <p:scale>
          <a:sx n="91" d="100"/>
          <a:sy n="91" d="100"/>
        </p:scale>
        <p:origin x="-149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C78D72-B04E-453B-8D98-76C6BEDA7B2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8315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5F77E5-3BF1-4B9D-826B-D3E615B55C4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6361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49500"/>
            <a:ext cx="7772400" cy="1008063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16338"/>
            <a:ext cx="6400800" cy="766762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05200" y="5059363"/>
            <a:ext cx="2133600" cy="287337"/>
          </a:xfrm>
        </p:spPr>
        <p:txBody>
          <a:bodyPr/>
          <a:lstStyle>
            <a:lvl1pPr algn="ctr">
              <a:defRPr sz="1200"/>
            </a:lvl1pPr>
          </a:lstStyle>
          <a:p>
            <a:fld id="{FFC6D4CC-F200-4939-88B8-5DCD0EB94FCF}" type="datetime1">
              <a:rPr lang="ja-JP" altLang="en-US"/>
              <a:pPr/>
              <a:t>2014/7/27</a:t>
            </a:fld>
            <a:endParaRPr lang="en-US" altLang="ja-JP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627563"/>
            <a:ext cx="2895600" cy="279400"/>
          </a:xfrm>
        </p:spPr>
        <p:txBody>
          <a:bodyPr/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250825" y="3357563"/>
            <a:ext cx="8640763" cy="142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8E1AF1-06D8-4116-AD58-DDFE52C6549B}" type="datetime1">
              <a:rPr lang="ja-JP" altLang="en-US"/>
              <a:pPr/>
              <a:t>2014/7/27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F2E88-3113-4863-B269-0B86349A256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34175" y="115888"/>
            <a:ext cx="2159000" cy="601027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2413" y="115888"/>
            <a:ext cx="6329362" cy="601027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4D453F-726C-4AC5-B35A-B002FA9A8F45}" type="datetime1">
              <a:rPr lang="ja-JP" altLang="en-US"/>
              <a:pPr/>
              <a:t>2014/7/27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3C950-4157-499F-8F40-D630B4D92D0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020987-F4BE-4B88-B8C8-2A454AD87AB9}" type="datetime1">
              <a:rPr lang="ja-JP" altLang="en-US"/>
              <a:pPr/>
              <a:t>2014/7/27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81F95-F823-47D6-A2C5-3133DE4D1CF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B23784-62F8-4B3D-B9DD-779F746CEC7F}" type="datetime1">
              <a:rPr lang="ja-JP" altLang="en-US"/>
              <a:pPr/>
              <a:t>2014/7/27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91323-592D-4451-8F1C-1B82793CF6F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DA77B-6419-4F42-BAFE-8983F1C405A7}" type="datetime1">
              <a:rPr lang="ja-JP" altLang="en-US"/>
              <a:pPr/>
              <a:t>2014/7/27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3DAC6-1C16-4936-848C-57B3BF8A7A0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C442A8-4852-4AA7-9657-692438C18263}" type="datetime1">
              <a:rPr lang="ja-JP" altLang="en-US"/>
              <a:pPr/>
              <a:t>2014/7/27</a:t>
            </a:fld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C95B6-090E-4CAD-9560-BB4371CE222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0DED8B-F4A4-4FA1-9833-916EA45C7EC0}" type="datetime1">
              <a:rPr lang="ja-JP" altLang="en-US"/>
              <a:pPr/>
              <a:t>2014/7/27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5FDDA-3FC4-4C4E-AC60-2C7E5D68CC1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1789C5-5A68-476B-BD4E-8F04E3438B77}" type="datetime1">
              <a:rPr lang="ja-JP" altLang="en-US"/>
              <a:pPr/>
              <a:t>2014/7/27</a:t>
            </a:fld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906AE-CA12-47EA-94B0-86080D93687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DA53C9-A9CF-41C6-A4A5-24EDBF6475BE}" type="datetime1">
              <a:rPr lang="ja-JP" altLang="en-US"/>
              <a:pPr/>
              <a:t>2014/7/27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DCA37-675E-4CC5-BCBB-20E773063B6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6CBD75-CAB0-472D-9A7D-1D1C1EACB9ED}" type="datetime1">
              <a:rPr lang="ja-JP" altLang="en-US"/>
              <a:pPr/>
              <a:t>2014/7/27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F0752-A58A-45FE-B3A8-6F72FBD1BE0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2413" y="115888"/>
            <a:ext cx="86407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341438"/>
            <a:ext cx="8229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52413" y="65976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6A692646-E0D4-4D07-AC84-BA4779F19706}" type="datetime1">
              <a:rPr lang="ja-JP" altLang="en-US"/>
              <a:pPr/>
              <a:t>2014/7/27</a:t>
            </a:fld>
            <a:endParaRPr lang="en-US" altLang="ja-JP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97225" y="6597650"/>
            <a:ext cx="2895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ja-JP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759575" y="65976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F7B04EC-14C8-4086-9F32-01B77B87B4C0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250825" y="549275"/>
            <a:ext cx="8640763" cy="142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250825" y="6524625"/>
            <a:ext cx="8640763" cy="71438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9" y="781776"/>
            <a:ext cx="6209919" cy="5239512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Hourly climatological precipitation in July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81F95-F823-47D6-A2C5-3133DE4D1CF6}" type="slidenum">
              <a:rPr lang="en-US" altLang="ja-JP" smtClean="0"/>
              <a:pPr/>
              <a:t>0</a:t>
            </a:fld>
            <a:endParaRPr lang="en-US" altLang="ja-JP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75656" y="90872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24hr clock for Local Solar Time  </a:t>
            </a:r>
            <a:endParaRPr kumimoji="1"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 bwMode="gray">
          <a:xfrm>
            <a:off x="6588224" y="764704"/>
            <a:ext cx="2304256" cy="51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kern="0" dirty="0" smtClean="0">
                <a:solidFill>
                  <a:srgbClr val="0000FF"/>
                </a:solidFill>
              </a:rPr>
              <a:t>Over the Gulf Stream</a:t>
            </a:r>
            <a:r>
              <a:rPr lang="en-US" altLang="ja-JP" kern="0" dirty="0" smtClean="0"/>
              <a:t>, peaks occur from </a:t>
            </a:r>
            <a:r>
              <a:rPr lang="en-US" altLang="ja-JP" kern="0" dirty="0" smtClean="0">
                <a:solidFill>
                  <a:srgbClr val="FF0000"/>
                </a:solidFill>
              </a:rPr>
              <a:t>early morning.</a:t>
            </a:r>
            <a:endParaRPr lang="en-US" altLang="ja-JP" kern="0" dirty="0" smtClean="0"/>
          </a:p>
          <a:p>
            <a:r>
              <a:rPr lang="en-US" altLang="ja-JP" kern="0" dirty="0" smtClean="0">
                <a:solidFill>
                  <a:srgbClr val="0000FF"/>
                </a:solidFill>
              </a:rPr>
              <a:t>Over land</a:t>
            </a:r>
            <a:r>
              <a:rPr lang="en-US" altLang="ja-JP" kern="0" dirty="0" smtClean="0"/>
              <a:t>, peak is in </a:t>
            </a:r>
            <a:r>
              <a:rPr lang="en-US" altLang="ja-JP" kern="0" dirty="0" smtClean="0">
                <a:solidFill>
                  <a:srgbClr val="00B050"/>
                </a:solidFill>
              </a:rPr>
              <a:t>late afternoon.</a:t>
            </a:r>
            <a:endParaRPr lang="en-US" altLang="ja-JP" kern="0" dirty="0" smtClean="0"/>
          </a:p>
          <a:p>
            <a:endParaRPr lang="en-US" altLang="ja-JP" kern="0" dirty="0"/>
          </a:p>
        </p:txBody>
      </p:sp>
      <p:sp>
        <p:nvSpPr>
          <p:cNvPr id="15" name="フリーフォーム 14"/>
          <p:cNvSpPr/>
          <p:nvPr/>
        </p:nvSpPr>
        <p:spPr>
          <a:xfrm>
            <a:off x="1947259" y="2369906"/>
            <a:ext cx="4928659" cy="2727169"/>
          </a:xfrm>
          <a:custGeom>
            <a:avLst/>
            <a:gdLst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9190 w 4590411"/>
              <a:gd name="connsiteY13" fmla="*/ 478679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9190 w 4590411"/>
              <a:gd name="connsiteY13" fmla="*/ 478679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9190 w 4590411"/>
              <a:gd name="connsiteY13" fmla="*/ 478679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9190 w 4590411"/>
              <a:gd name="connsiteY13" fmla="*/ 478679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9190 w 4590411"/>
              <a:gd name="connsiteY13" fmla="*/ 478679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9190 w 4590411"/>
              <a:gd name="connsiteY13" fmla="*/ 478679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9190 w 4590411"/>
              <a:gd name="connsiteY13" fmla="*/ 478679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9190 w 4590411"/>
              <a:gd name="connsiteY13" fmla="*/ 478679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9190 w 4590411"/>
              <a:gd name="connsiteY13" fmla="*/ 478679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9190 w 4590411"/>
              <a:gd name="connsiteY13" fmla="*/ 478679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9190 w 4590411"/>
              <a:gd name="connsiteY13" fmla="*/ 478679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9190 w 4590411"/>
              <a:gd name="connsiteY13" fmla="*/ 478679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9190 w 4590411"/>
              <a:gd name="connsiteY13" fmla="*/ 478679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9190 w 4590411"/>
              <a:gd name="connsiteY13" fmla="*/ 478679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9190 w 4590411"/>
              <a:gd name="connsiteY13" fmla="*/ 478679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9190 w 4590411"/>
              <a:gd name="connsiteY13" fmla="*/ 478679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3054 w 4590411"/>
              <a:gd name="connsiteY13" fmla="*/ 454131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921171 w 4590411"/>
              <a:gd name="connsiteY6" fmla="*/ 490952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3054 w 4590411"/>
              <a:gd name="connsiteY13" fmla="*/ 454131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52639 w 4590411"/>
              <a:gd name="connsiteY3" fmla="*/ 1589460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921171 w 4590411"/>
              <a:gd name="connsiteY6" fmla="*/ 490952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3054 w 4590411"/>
              <a:gd name="connsiteY13" fmla="*/ 454131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52639 w 4590411"/>
              <a:gd name="connsiteY3" fmla="*/ 1589460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921171 w 4590411"/>
              <a:gd name="connsiteY6" fmla="*/ 490952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3054 w 4590411"/>
              <a:gd name="connsiteY13" fmla="*/ 454131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246110 w 4590411"/>
              <a:gd name="connsiteY16" fmla="*/ 1546502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442038 w 4590411"/>
              <a:gd name="connsiteY2" fmla="*/ 2453862 h 3528724"/>
              <a:gd name="connsiteX3" fmla="*/ 1552639 w 4590411"/>
              <a:gd name="connsiteY3" fmla="*/ 1589460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921171 w 4590411"/>
              <a:gd name="connsiteY6" fmla="*/ 490952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3054 w 4590411"/>
              <a:gd name="connsiteY13" fmla="*/ 454131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246110 w 4590411"/>
              <a:gd name="connsiteY16" fmla="*/ 1546502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144248 w 4590411"/>
              <a:gd name="connsiteY1" fmla="*/ 2956818 h 3528724"/>
              <a:gd name="connsiteX2" fmla="*/ 442038 w 4590411"/>
              <a:gd name="connsiteY2" fmla="*/ 2453862 h 3528724"/>
              <a:gd name="connsiteX3" fmla="*/ 1552639 w 4590411"/>
              <a:gd name="connsiteY3" fmla="*/ 1589460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921171 w 4590411"/>
              <a:gd name="connsiteY6" fmla="*/ 490952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3054 w 4590411"/>
              <a:gd name="connsiteY13" fmla="*/ 454131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246110 w 4590411"/>
              <a:gd name="connsiteY16" fmla="*/ 1546502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144248 w 4590411"/>
              <a:gd name="connsiteY1" fmla="*/ 2956818 h 3528724"/>
              <a:gd name="connsiteX2" fmla="*/ 442038 w 4590411"/>
              <a:gd name="connsiteY2" fmla="*/ 2453862 h 3528724"/>
              <a:gd name="connsiteX3" fmla="*/ 1552639 w 4590411"/>
              <a:gd name="connsiteY3" fmla="*/ 1589460 h 3528724"/>
              <a:gd name="connsiteX4" fmla="*/ 1781436 w 4590411"/>
              <a:gd name="connsiteY4" fmla="*/ 1092280 h 3528724"/>
              <a:gd name="connsiteX5" fmla="*/ 2534545 w 4590411"/>
              <a:gd name="connsiteY5" fmla="*/ 1012590 h 3528724"/>
              <a:gd name="connsiteX6" fmla="*/ 2921171 w 4590411"/>
              <a:gd name="connsiteY6" fmla="*/ 490952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3054 w 4590411"/>
              <a:gd name="connsiteY13" fmla="*/ 454131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246110 w 4590411"/>
              <a:gd name="connsiteY16" fmla="*/ 1546502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144248 w 4590411"/>
              <a:gd name="connsiteY1" fmla="*/ 2956818 h 3528724"/>
              <a:gd name="connsiteX2" fmla="*/ 442038 w 4590411"/>
              <a:gd name="connsiteY2" fmla="*/ 2453862 h 3528724"/>
              <a:gd name="connsiteX3" fmla="*/ 1552639 w 4590411"/>
              <a:gd name="connsiteY3" fmla="*/ 1589460 h 3528724"/>
              <a:gd name="connsiteX4" fmla="*/ 1781436 w 4590411"/>
              <a:gd name="connsiteY4" fmla="*/ 1092280 h 3528724"/>
              <a:gd name="connsiteX5" fmla="*/ 2330598 w 4590411"/>
              <a:gd name="connsiteY5" fmla="*/ 837778 h 3528724"/>
              <a:gd name="connsiteX6" fmla="*/ 2921171 w 4590411"/>
              <a:gd name="connsiteY6" fmla="*/ 490952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3054 w 4590411"/>
              <a:gd name="connsiteY13" fmla="*/ 454131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246110 w 4590411"/>
              <a:gd name="connsiteY16" fmla="*/ 1546502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144248 w 4590411"/>
              <a:gd name="connsiteY1" fmla="*/ 2956818 h 3528724"/>
              <a:gd name="connsiteX2" fmla="*/ 442038 w 4590411"/>
              <a:gd name="connsiteY2" fmla="*/ 2453862 h 3528724"/>
              <a:gd name="connsiteX3" fmla="*/ 1552639 w 4590411"/>
              <a:gd name="connsiteY3" fmla="*/ 1589460 h 3528724"/>
              <a:gd name="connsiteX4" fmla="*/ 1781436 w 4590411"/>
              <a:gd name="connsiteY4" fmla="*/ 1092280 h 3528724"/>
              <a:gd name="connsiteX5" fmla="*/ 2286895 w 4590411"/>
              <a:gd name="connsiteY5" fmla="*/ 716754 h 3528724"/>
              <a:gd name="connsiteX6" fmla="*/ 2921171 w 4590411"/>
              <a:gd name="connsiteY6" fmla="*/ 490952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3054 w 4590411"/>
              <a:gd name="connsiteY13" fmla="*/ 454131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246110 w 4590411"/>
              <a:gd name="connsiteY16" fmla="*/ 1546502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144248 w 4590411"/>
              <a:gd name="connsiteY1" fmla="*/ 2956818 h 3528724"/>
              <a:gd name="connsiteX2" fmla="*/ 442038 w 4590411"/>
              <a:gd name="connsiteY2" fmla="*/ 2453862 h 3528724"/>
              <a:gd name="connsiteX3" fmla="*/ 1552639 w 4590411"/>
              <a:gd name="connsiteY3" fmla="*/ 1589460 h 3528724"/>
              <a:gd name="connsiteX4" fmla="*/ 1781436 w 4590411"/>
              <a:gd name="connsiteY4" fmla="*/ 1092280 h 3528724"/>
              <a:gd name="connsiteX5" fmla="*/ 2286895 w 4590411"/>
              <a:gd name="connsiteY5" fmla="*/ 716754 h 3528724"/>
              <a:gd name="connsiteX6" fmla="*/ 2921171 w 4590411"/>
              <a:gd name="connsiteY6" fmla="*/ 490952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3054 w 4590411"/>
              <a:gd name="connsiteY13" fmla="*/ 454131 h 3528724"/>
              <a:gd name="connsiteX14" fmla="*/ 2908897 w 4590411"/>
              <a:gd name="connsiteY14" fmla="*/ 730292 h 3528724"/>
              <a:gd name="connsiteX15" fmla="*/ 2434926 w 4590411"/>
              <a:gd name="connsiteY15" fmla="*/ 1014575 h 3528724"/>
              <a:gd name="connsiteX16" fmla="*/ 2246110 w 4590411"/>
              <a:gd name="connsiteY16" fmla="*/ 1546502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144248 w 4590411"/>
              <a:gd name="connsiteY1" fmla="*/ 2956818 h 3528724"/>
              <a:gd name="connsiteX2" fmla="*/ 442038 w 4590411"/>
              <a:gd name="connsiteY2" fmla="*/ 2453862 h 3528724"/>
              <a:gd name="connsiteX3" fmla="*/ 1552639 w 4590411"/>
              <a:gd name="connsiteY3" fmla="*/ 1589460 h 3528724"/>
              <a:gd name="connsiteX4" fmla="*/ 1781436 w 4590411"/>
              <a:gd name="connsiteY4" fmla="*/ 1092280 h 3528724"/>
              <a:gd name="connsiteX5" fmla="*/ 2286895 w 4590411"/>
              <a:gd name="connsiteY5" fmla="*/ 716754 h 3528724"/>
              <a:gd name="connsiteX6" fmla="*/ 2921171 w 4590411"/>
              <a:gd name="connsiteY6" fmla="*/ 490952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3054 w 4590411"/>
              <a:gd name="connsiteY13" fmla="*/ 454131 h 3528724"/>
              <a:gd name="connsiteX14" fmla="*/ 2908897 w 4590411"/>
              <a:gd name="connsiteY14" fmla="*/ 730292 h 3528724"/>
              <a:gd name="connsiteX15" fmla="*/ 2434926 w 4590411"/>
              <a:gd name="connsiteY15" fmla="*/ 1014575 h 3528724"/>
              <a:gd name="connsiteX16" fmla="*/ 1940190 w 4590411"/>
              <a:gd name="connsiteY16" fmla="*/ 1385137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144248 w 4590411"/>
              <a:gd name="connsiteY1" fmla="*/ 2956818 h 3528724"/>
              <a:gd name="connsiteX2" fmla="*/ 442038 w 4590411"/>
              <a:gd name="connsiteY2" fmla="*/ 2453862 h 3528724"/>
              <a:gd name="connsiteX3" fmla="*/ 1173880 w 4590411"/>
              <a:gd name="connsiteY3" fmla="*/ 1428096 h 3528724"/>
              <a:gd name="connsiteX4" fmla="*/ 1781436 w 4590411"/>
              <a:gd name="connsiteY4" fmla="*/ 1092280 h 3528724"/>
              <a:gd name="connsiteX5" fmla="*/ 2286895 w 4590411"/>
              <a:gd name="connsiteY5" fmla="*/ 716754 h 3528724"/>
              <a:gd name="connsiteX6" fmla="*/ 2921171 w 4590411"/>
              <a:gd name="connsiteY6" fmla="*/ 490952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3054 w 4590411"/>
              <a:gd name="connsiteY13" fmla="*/ 454131 h 3528724"/>
              <a:gd name="connsiteX14" fmla="*/ 2908897 w 4590411"/>
              <a:gd name="connsiteY14" fmla="*/ 730292 h 3528724"/>
              <a:gd name="connsiteX15" fmla="*/ 2434926 w 4590411"/>
              <a:gd name="connsiteY15" fmla="*/ 1014575 h 3528724"/>
              <a:gd name="connsiteX16" fmla="*/ 1940190 w 4590411"/>
              <a:gd name="connsiteY16" fmla="*/ 1385137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144248 w 4590411"/>
              <a:gd name="connsiteY1" fmla="*/ 2956818 h 3528724"/>
              <a:gd name="connsiteX2" fmla="*/ 442038 w 4590411"/>
              <a:gd name="connsiteY2" fmla="*/ 2453862 h 3528724"/>
              <a:gd name="connsiteX3" fmla="*/ 1173880 w 4590411"/>
              <a:gd name="connsiteY3" fmla="*/ 1428096 h 3528724"/>
              <a:gd name="connsiteX4" fmla="*/ 1781436 w 4590411"/>
              <a:gd name="connsiteY4" fmla="*/ 1092280 h 3528724"/>
              <a:gd name="connsiteX5" fmla="*/ 2286895 w 4590411"/>
              <a:gd name="connsiteY5" fmla="*/ 716754 h 3528724"/>
              <a:gd name="connsiteX6" fmla="*/ 2921171 w 4590411"/>
              <a:gd name="connsiteY6" fmla="*/ 490952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3054 w 4590411"/>
              <a:gd name="connsiteY13" fmla="*/ 454131 h 3528724"/>
              <a:gd name="connsiteX14" fmla="*/ 2908897 w 4590411"/>
              <a:gd name="connsiteY14" fmla="*/ 730292 h 3528724"/>
              <a:gd name="connsiteX15" fmla="*/ 2434926 w 4590411"/>
              <a:gd name="connsiteY15" fmla="*/ 1014575 h 3528724"/>
              <a:gd name="connsiteX16" fmla="*/ 1940190 w 4590411"/>
              <a:gd name="connsiteY16" fmla="*/ 1385137 h 3528724"/>
              <a:gd name="connsiteX17" fmla="*/ 1439195 w 4590411"/>
              <a:gd name="connsiteY17" fmla="*/ 1680612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144248 w 4590411"/>
              <a:gd name="connsiteY1" fmla="*/ 2956818 h 3528724"/>
              <a:gd name="connsiteX2" fmla="*/ 442038 w 4590411"/>
              <a:gd name="connsiteY2" fmla="*/ 2453862 h 3528724"/>
              <a:gd name="connsiteX3" fmla="*/ 1173880 w 4590411"/>
              <a:gd name="connsiteY3" fmla="*/ 1428096 h 3528724"/>
              <a:gd name="connsiteX4" fmla="*/ 1781436 w 4590411"/>
              <a:gd name="connsiteY4" fmla="*/ 1092280 h 3528724"/>
              <a:gd name="connsiteX5" fmla="*/ 2286895 w 4590411"/>
              <a:gd name="connsiteY5" fmla="*/ 716754 h 3528724"/>
              <a:gd name="connsiteX6" fmla="*/ 2921171 w 4590411"/>
              <a:gd name="connsiteY6" fmla="*/ 490952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3054 w 4590411"/>
              <a:gd name="connsiteY13" fmla="*/ 454131 h 3528724"/>
              <a:gd name="connsiteX14" fmla="*/ 2908897 w 4590411"/>
              <a:gd name="connsiteY14" fmla="*/ 730292 h 3528724"/>
              <a:gd name="connsiteX15" fmla="*/ 2434926 w 4590411"/>
              <a:gd name="connsiteY15" fmla="*/ 1014575 h 3528724"/>
              <a:gd name="connsiteX16" fmla="*/ 1940190 w 4590411"/>
              <a:gd name="connsiteY16" fmla="*/ 1385137 h 3528724"/>
              <a:gd name="connsiteX17" fmla="*/ 1439195 w 4590411"/>
              <a:gd name="connsiteY17" fmla="*/ 1680612 h 3528724"/>
              <a:gd name="connsiteX18" fmla="*/ 695081 w 4590411"/>
              <a:gd name="connsiteY18" fmla="*/ 2583009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144248 w 4590411"/>
              <a:gd name="connsiteY1" fmla="*/ 2956818 h 3528724"/>
              <a:gd name="connsiteX2" fmla="*/ 442038 w 4590411"/>
              <a:gd name="connsiteY2" fmla="*/ 2453862 h 3528724"/>
              <a:gd name="connsiteX3" fmla="*/ 1173880 w 4590411"/>
              <a:gd name="connsiteY3" fmla="*/ 1428096 h 3528724"/>
              <a:gd name="connsiteX4" fmla="*/ 1781436 w 4590411"/>
              <a:gd name="connsiteY4" fmla="*/ 1092280 h 3528724"/>
              <a:gd name="connsiteX5" fmla="*/ 2286895 w 4590411"/>
              <a:gd name="connsiteY5" fmla="*/ 716754 h 3528724"/>
              <a:gd name="connsiteX6" fmla="*/ 2484142 w 4590411"/>
              <a:gd name="connsiteY6" fmla="*/ 356481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3054 w 4590411"/>
              <a:gd name="connsiteY13" fmla="*/ 454131 h 3528724"/>
              <a:gd name="connsiteX14" fmla="*/ 2908897 w 4590411"/>
              <a:gd name="connsiteY14" fmla="*/ 730292 h 3528724"/>
              <a:gd name="connsiteX15" fmla="*/ 2434926 w 4590411"/>
              <a:gd name="connsiteY15" fmla="*/ 1014575 h 3528724"/>
              <a:gd name="connsiteX16" fmla="*/ 1940190 w 4590411"/>
              <a:gd name="connsiteY16" fmla="*/ 1385137 h 3528724"/>
              <a:gd name="connsiteX17" fmla="*/ 1439195 w 4590411"/>
              <a:gd name="connsiteY17" fmla="*/ 1680612 h 3528724"/>
              <a:gd name="connsiteX18" fmla="*/ 695081 w 4590411"/>
              <a:gd name="connsiteY18" fmla="*/ 2583009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144248 w 4590411"/>
              <a:gd name="connsiteY1" fmla="*/ 2956818 h 3528724"/>
              <a:gd name="connsiteX2" fmla="*/ 442038 w 4590411"/>
              <a:gd name="connsiteY2" fmla="*/ 2453862 h 3528724"/>
              <a:gd name="connsiteX3" fmla="*/ 1173880 w 4590411"/>
              <a:gd name="connsiteY3" fmla="*/ 1428096 h 3528724"/>
              <a:gd name="connsiteX4" fmla="*/ 1781436 w 4590411"/>
              <a:gd name="connsiteY4" fmla="*/ 1092280 h 3528724"/>
              <a:gd name="connsiteX5" fmla="*/ 2286895 w 4590411"/>
              <a:gd name="connsiteY5" fmla="*/ 716754 h 3528724"/>
              <a:gd name="connsiteX6" fmla="*/ 2484142 w 4590411"/>
              <a:gd name="connsiteY6" fmla="*/ 356481 h 3528724"/>
              <a:gd name="connsiteX7" fmla="*/ 3341700 w 4590411"/>
              <a:gd name="connsiteY7" fmla="*/ 278507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3054 w 4590411"/>
              <a:gd name="connsiteY13" fmla="*/ 454131 h 3528724"/>
              <a:gd name="connsiteX14" fmla="*/ 2908897 w 4590411"/>
              <a:gd name="connsiteY14" fmla="*/ 730292 h 3528724"/>
              <a:gd name="connsiteX15" fmla="*/ 2434926 w 4590411"/>
              <a:gd name="connsiteY15" fmla="*/ 1014575 h 3528724"/>
              <a:gd name="connsiteX16" fmla="*/ 1940190 w 4590411"/>
              <a:gd name="connsiteY16" fmla="*/ 1385137 h 3528724"/>
              <a:gd name="connsiteX17" fmla="*/ 1439195 w 4590411"/>
              <a:gd name="connsiteY17" fmla="*/ 1680612 h 3528724"/>
              <a:gd name="connsiteX18" fmla="*/ 695081 w 4590411"/>
              <a:gd name="connsiteY18" fmla="*/ 2583009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144248 w 4590411"/>
              <a:gd name="connsiteY1" fmla="*/ 2956818 h 3528724"/>
              <a:gd name="connsiteX2" fmla="*/ 442038 w 4590411"/>
              <a:gd name="connsiteY2" fmla="*/ 2453862 h 3528724"/>
              <a:gd name="connsiteX3" fmla="*/ 1173880 w 4590411"/>
              <a:gd name="connsiteY3" fmla="*/ 1428096 h 3528724"/>
              <a:gd name="connsiteX4" fmla="*/ 1781436 w 4590411"/>
              <a:gd name="connsiteY4" fmla="*/ 1092280 h 3528724"/>
              <a:gd name="connsiteX5" fmla="*/ 2286895 w 4590411"/>
              <a:gd name="connsiteY5" fmla="*/ 716754 h 3528724"/>
              <a:gd name="connsiteX6" fmla="*/ 2484142 w 4590411"/>
              <a:gd name="connsiteY6" fmla="*/ 356481 h 3528724"/>
              <a:gd name="connsiteX7" fmla="*/ 3341700 w 4590411"/>
              <a:gd name="connsiteY7" fmla="*/ 278507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414539 w 4590411"/>
              <a:gd name="connsiteY13" fmla="*/ 440684 h 3528724"/>
              <a:gd name="connsiteX14" fmla="*/ 2908897 w 4590411"/>
              <a:gd name="connsiteY14" fmla="*/ 730292 h 3528724"/>
              <a:gd name="connsiteX15" fmla="*/ 2434926 w 4590411"/>
              <a:gd name="connsiteY15" fmla="*/ 1014575 h 3528724"/>
              <a:gd name="connsiteX16" fmla="*/ 1940190 w 4590411"/>
              <a:gd name="connsiteY16" fmla="*/ 1385137 h 3528724"/>
              <a:gd name="connsiteX17" fmla="*/ 1439195 w 4590411"/>
              <a:gd name="connsiteY17" fmla="*/ 1680612 h 3528724"/>
              <a:gd name="connsiteX18" fmla="*/ 695081 w 4590411"/>
              <a:gd name="connsiteY18" fmla="*/ 2583009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144248 w 4590411"/>
              <a:gd name="connsiteY1" fmla="*/ 2956818 h 3528724"/>
              <a:gd name="connsiteX2" fmla="*/ 442038 w 4590411"/>
              <a:gd name="connsiteY2" fmla="*/ 2453862 h 3528724"/>
              <a:gd name="connsiteX3" fmla="*/ 1173880 w 4590411"/>
              <a:gd name="connsiteY3" fmla="*/ 1428096 h 3528724"/>
              <a:gd name="connsiteX4" fmla="*/ 1781436 w 4590411"/>
              <a:gd name="connsiteY4" fmla="*/ 1092280 h 3528724"/>
              <a:gd name="connsiteX5" fmla="*/ 2286895 w 4590411"/>
              <a:gd name="connsiteY5" fmla="*/ 716754 h 3528724"/>
              <a:gd name="connsiteX6" fmla="*/ 2484142 w 4590411"/>
              <a:gd name="connsiteY6" fmla="*/ 356481 h 3528724"/>
              <a:gd name="connsiteX7" fmla="*/ 3341700 w 4590411"/>
              <a:gd name="connsiteY7" fmla="*/ 278507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414539 w 4590411"/>
              <a:gd name="connsiteY13" fmla="*/ 440684 h 3528724"/>
              <a:gd name="connsiteX14" fmla="*/ 2632111 w 4590411"/>
              <a:gd name="connsiteY14" fmla="*/ 555480 h 3528724"/>
              <a:gd name="connsiteX15" fmla="*/ 2434926 w 4590411"/>
              <a:gd name="connsiteY15" fmla="*/ 1014575 h 3528724"/>
              <a:gd name="connsiteX16" fmla="*/ 1940190 w 4590411"/>
              <a:gd name="connsiteY16" fmla="*/ 1385137 h 3528724"/>
              <a:gd name="connsiteX17" fmla="*/ 1439195 w 4590411"/>
              <a:gd name="connsiteY17" fmla="*/ 1680612 h 3528724"/>
              <a:gd name="connsiteX18" fmla="*/ 695081 w 4590411"/>
              <a:gd name="connsiteY18" fmla="*/ 2583009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144248 w 4590411"/>
              <a:gd name="connsiteY1" fmla="*/ 2956818 h 3528724"/>
              <a:gd name="connsiteX2" fmla="*/ 442038 w 4590411"/>
              <a:gd name="connsiteY2" fmla="*/ 2453862 h 3528724"/>
              <a:gd name="connsiteX3" fmla="*/ 1173880 w 4590411"/>
              <a:gd name="connsiteY3" fmla="*/ 1428096 h 3528724"/>
              <a:gd name="connsiteX4" fmla="*/ 1781436 w 4590411"/>
              <a:gd name="connsiteY4" fmla="*/ 1092280 h 3528724"/>
              <a:gd name="connsiteX5" fmla="*/ 1806163 w 4590411"/>
              <a:gd name="connsiteY5" fmla="*/ 568836 h 3528724"/>
              <a:gd name="connsiteX6" fmla="*/ 2484142 w 4590411"/>
              <a:gd name="connsiteY6" fmla="*/ 356481 h 3528724"/>
              <a:gd name="connsiteX7" fmla="*/ 3341700 w 4590411"/>
              <a:gd name="connsiteY7" fmla="*/ 278507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414539 w 4590411"/>
              <a:gd name="connsiteY13" fmla="*/ 440684 h 3528724"/>
              <a:gd name="connsiteX14" fmla="*/ 2632111 w 4590411"/>
              <a:gd name="connsiteY14" fmla="*/ 555480 h 3528724"/>
              <a:gd name="connsiteX15" fmla="*/ 2434926 w 4590411"/>
              <a:gd name="connsiteY15" fmla="*/ 1014575 h 3528724"/>
              <a:gd name="connsiteX16" fmla="*/ 1940190 w 4590411"/>
              <a:gd name="connsiteY16" fmla="*/ 1385137 h 3528724"/>
              <a:gd name="connsiteX17" fmla="*/ 1439195 w 4590411"/>
              <a:gd name="connsiteY17" fmla="*/ 1680612 h 3528724"/>
              <a:gd name="connsiteX18" fmla="*/ 695081 w 4590411"/>
              <a:gd name="connsiteY18" fmla="*/ 2583009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144248 w 4590411"/>
              <a:gd name="connsiteY1" fmla="*/ 2956818 h 3528724"/>
              <a:gd name="connsiteX2" fmla="*/ 442038 w 4590411"/>
              <a:gd name="connsiteY2" fmla="*/ 2453862 h 3528724"/>
              <a:gd name="connsiteX3" fmla="*/ 1173880 w 4590411"/>
              <a:gd name="connsiteY3" fmla="*/ 1428096 h 3528724"/>
              <a:gd name="connsiteX4" fmla="*/ 1781436 w 4590411"/>
              <a:gd name="connsiteY4" fmla="*/ 1092280 h 3528724"/>
              <a:gd name="connsiteX5" fmla="*/ 1806163 w 4590411"/>
              <a:gd name="connsiteY5" fmla="*/ 568836 h 3528724"/>
              <a:gd name="connsiteX6" fmla="*/ 2484142 w 4590411"/>
              <a:gd name="connsiteY6" fmla="*/ 356481 h 3528724"/>
              <a:gd name="connsiteX7" fmla="*/ 3341700 w 4590411"/>
              <a:gd name="connsiteY7" fmla="*/ 278507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414539 w 4590411"/>
              <a:gd name="connsiteY13" fmla="*/ 440684 h 3528724"/>
              <a:gd name="connsiteX14" fmla="*/ 2632111 w 4590411"/>
              <a:gd name="connsiteY14" fmla="*/ 555480 h 3528724"/>
              <a:gd name="connsiteX15" fmla="*/ 2056168 w 4590411"/>
              <a:gd name="connsiteY15" fmla="*/ 799422 h 3528724"/>
              <a:gd name="connsiteX16" fmla="*/ 1940190 w 4590411"/>
              <a:gd name="connsiteY16" fmla="*/ 1385137 h 3528724"/>
              <a:gd name="connsiteX17" fmla="*/ 1439195 w 4590411"/>
              <a:gd name="connsiteY17" fmla="*/ 1680612 h 3528724"/>
              <a:gd name="connsiteX18" fmla="*/ 695081 w 4590411"/>
              <a:gd name="connsiteY18" fmla="*/ 2583009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144248 w 4590411"/>
              <a:gd name="connsiteY1" fmla="*/ 2956818 h 3528724"/>
              <a:gd name="connsiteX2" fmla="*/ 442038 w 4590411"/>
              <a:gd name="connsiteY2" fmla="*/ 2453862 h 3528724"/>
              <a:gd name="connsiteX3" fmla="*/ 1173880 w 4590411"/>
              <a:gd name="connsiteY3" fmla="*/ 1428096 h 3528724"/>
              <a:gd name="connsiteX4" fmla="*/ 936511 w 4590411"/>
              <a:gd name="connsiteY4" fmla="*/ 796445 h 3528724"/>
              <a:gd name="connsiteX5" fmla="*/ 1806163 w 4590411"/>
              <a:gd name="connsiteY5" fmla="*/ 568836 h 3528724"/>
              <a:gd name="connsiteX6" fmla="*/ 2484142 w 4590411"/>
              <a:gd name="connsiteY6" fmla="*/ 356481 h 3528724"/>
              <a:gd name="connsiteX7" fmla="*/ 3341700 w 4590411"/>
              <a:gd name="connsiteY7" fmla="*/ 278507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414539 w 4590411"/>
              <a:gd name="connsiteY13" fmla="*/ 440684 h 3528724"/>
              <a:gd name="connsiteX14" fmla="*/ 2632111 w 4590411"/>
              <a:gd name="connsiteY14" fmla="*/ 555480 h 3528724"/>
              <a:gd name="connsiteX15" fmla="*/ 2056168 w 4590411"/>
              <a:gd name="connsiteY15" fmla="*/ 799422 h 3528724"/>
              <a:gd name="connsiteX16" fmla="*/ 1940190 w 4590411"/>
              <a:gd name="connsiteY16" fmla="*/ 1385137 h 3528724"/>
              <a:gd name="connsiteX17" fmla="*/ 1439195 w 4590411"/>
              <a:gd name="connsiteY17" fmla="*/ 1680612 h 3528724"/>
              <a:gd name="connsiteX18" fmla="*/ 695081 w 4590411"/>
              <a:gd name="connsiteY18" fmla="*/ 2583009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144248 w 4590411"/>
              <a:gd name="connsiteY1" fmla="*/ 2956818 h 3528724"/>
              <a:gd name="connsiteX2" fmla="*/ 442038 w 4590411"/>
              <a:gd name="connsiteY2" fmla="*/ 2453862 h 3528724"/>
              <a:gd name="connsiteX3" fmla="*/ 1173880 w 4590411"/>
              <a:gd name="connsiteY3" fmla="*/ 1428096 h 3528724"/>
              <a:gd name="connsiteX4" fmla="*/ 936511 w 4590411"/>
              <a:gd name="connsiteY4" fmla="*/ 796445 h 3528724"/>
              <a:gd name="connsiteX5" fmla="*/ 1806163 w 4590411"/>
              <a:gd name="connsiteY5" fmla="*/ 568836 h 3528724"/>
              <a:gd name="connsiteX6" fmla="*/ 2484142 w 4590411"/>
              <a:gd name="connsiteY6" fmla="*/ 356481 h 3528724"/>
              <a:gd name="connsiteX7" fmla="*/ 3341700 w 4590411"/>
              <a:gd name="connsiteY7" fmla="*/ 278507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414539 w 4590411"/>
              <a:gd name="connsiteY13" fmla="*/ 440684 h 3528724"/>
              <a:gd name="connsiteX14" fmla="*/ 2632111 w 4590411"/>
              <a:gd name="connsiteY14" fmla="*/ 555480 h 3528724"/>
              <a:gd name="connsiteX15" fmla="*/ 2056168 w 4590411"/>
              <a:gd name="connsiteY15" fmla="*/ 799422 h 3528724"/>
              <a:gd name="connsiteX16" fmla="*/ 1255511 w 4590411"/>
              <a:gd name="connsiteY16" fmla="*/ 1035513 h 3528724"/>
              <a:gd name="connsiteX17" fmla="*/ 1439195 w 4590411"/>
              <a:gd name="connsiteY17" fmla="*/ 1680612 h 3528724"/>
              <a:gd name="connsiteX18" fmla="*/ 695081 w 4590411"/>
              <a:gd name="connsiteY18" fmla="*/ 2583009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144248 w 4590411"/>
              <a:gd name="connsiteY1" fmla="*/ 2956818 h 3528724"/>
              <a:gd name="connsiteX2" fmla="*/ 442038 w 4590411"/>
              <a:gd name="connsiteY2" fmla="*/ 2453862 h 3528724"/>
              <a:gd name="connsiteX3" fmla="*/ 1173880 w 4590411"/>
              <a:gd name="connsiteY3" fmla="*/ 1428096 h 3528724"/>
              <a:gd name="connsiteX4" fmla="*/ 936511 w 4590411"/>
              <a:gd name="connsiteY4" fmla="*/ 796445 h 3528724"/>
              <a:gd name="connsiteX5" fmla="*/ 1762460 w 4590411"/>
              <a:gd name="connsiteY5" fmla="*/ 515048 h 3528724"/>
              <a:gd name="connsiteX6" fmla="*/ 2484142 w 4590411"/>
              <a:gd name="connsiteY6" fmla="*/ 356481 h 3528724"/>
              <a:gd name="connsiteX7" fmla="*/ 3341700 w 4590411"/>
              <a:gd name="connsiteY7" fmla="*/ 278507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414539 w 4590411"/>
              <a:gd name="connsiteY13" fmla="*/ 440684 h 3528724"/>
              <a:gd name="connsiteX14" fmla="*/ 2632111 w 4590411"/>
              <a:gd name="connsiteY14" fmla="*/ 555480 h 3528724"/>
              <a:gd name="connsiteX15" fmla="*/ 2056168 w 4590411"/>
              <a:gd name="connsiteY15" fmla="*/ 799422 h 3528724"/>
              <a:gd name="connsiteX16" fmla="*/ 1255511 w 4590411"/>
              <a:gd name="connsiteY16" fmla="*/ 1035513 h 3528724"/>
              <a:gd name="connsiteX17" fmla="*/ 1439195 w 4590411"/>
              <a:gd name="connsiteY17" fmla="*/ 1680612 h 3528724"/>
              <a:gd name="connsiteX18" fmla="*/ 695081 w 4590411"/>
              <a:gd name="connsiteY18" fmla="*/ 2583009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144248 w 4590411"/>
              <a:gd name="connsiteY1" fmla="*/ 2956818 h 3528724"/>
              <a:gd name="connsiteX2" fmla="*/ 442038 w 4590411"/>
              <a:gd name="connsiteY2" fmla="*/ 2453862 h 3528724"/>
              <a:gd name="connsiteX3" fmla="*/ 1173880 w 4590411"/>
              <a:gd name="connsiteY3" fmla="*/ 1428096 h 3528724"/>
              <a:gd name="connsiteX4" fmla="*/ 936511 w 4590411"/>
              <a:gd name="connsiteY4" fmla="*/ 796445 h 3528724"/>
              <a:gd name="connsiteX5" fmla="*/ 1762460 w 4590411"/>
              <a:gd name="connsiteY5" fmla="*/ 515048 h 3528724"/>
              <a:gd name="connsiteX6" fmla="*/ 2484142 w 4590411"/>
              <a:gd name="connsiteY6" fmla="*/ 356481 h 3528724"/>
              <a:gd name="connsiteX7" fmla="*/ 3341700 w 4590411"/>
              <a:gd name="connsiteY7" fmla="*/ 278507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414539 w 4590411"/>
              <a:gd name="connsiteY13" fmla="*/ 440684 h 3528724"/>
              <a:gd name="connsiteX14" fmla="*/ 2632111 w 4590411"/>
              <a:gd name="connsiteY14" fmla="*/ 555480 h 3528724"/>
              <a:gd name="connsiteX15" fmla="*/ 1997898 w 4590411"/>
              <a:gd name="connsiteY15" fmla="*/ 745634 h 3528724"/>
              <a:gd name="connsiteX16" fmla="*/ 1255511 w 4590411"/>
              <a:gd name="connsiteY16" fmla="*/ 1035513 h 3528724"/>
              <a:gd name="connsiteX17" fmla="*/ 1439195 w 4590411"/>
              <a:gd name="connsiteY17" fmla="*/ 1680612 h 3528724"/>
              <a:gd name="connsiteX18" fmla="*/ 695081 w 4590411"/>
              <a:gd name="connsiteY18" fmla="*/ 2583009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144248 w 4590411"/>
              <a:gd name="connsiteY1" fmla="*/ 2956818 h 3528724"/>
              <a:gd name="connsiteX2" fmla="*/ 442038 w 4590411"/>
              <a:gd name="connsiteY2" fmla="*/ 2453862 h 3528724"/>
              <a:gd name="connsiteX3" fmla="*/ 212415 w 4590411"/>
              <a:gd name="connsiteY3" fmla="*/ 1132260 h 3528724"/>
              <a:gd name="connsiteX4" fmla="*/ 936511 w 4590411"/>
              <a:gd name="connsiteY4" fmla="*/ 796445 h 3528724"/>
              <a:gd name="connsiteX5" fmla="*/ 1762460 w 4590411"/>
              <a:gd name="connsiteY5" fmla="*/ 515048 h 3528724"/>
              <a:gd name="connsiteX6" fmla="*/ 2484142 w 4590411"/>
              <a:gd name="connsiteY6" fmla="*/ 356481 h 3528724"/>
              <a:gd name="connsiteX7" fmla="*/ 3341700 w 4590411"/>
              <a:gd name="connsiteY7" fmla="*/ 278507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414539 w 4590411"/>
              <a:gd name="connsiteY13" fmla="*/ 440684 h 3528724"/>
              <a:gd name="connsiteX14" fmla="*/ 2632111 w 4590411"/>
              <a:gd name="connsiteY14" fmla="*/ 555480 h 3528724"/>
              <a:gd name="connsiteX15" fmla="*/ 1997898 w 4590411"/>
              <a:gd name="connsiteY15" fmla="*/ 745634 h 3528724"/>
              <a:gd name="connsiteX16" fmla="*/ 1255511 w 4590411"/>
              <a:gd name="connsiteY16" fmla="*/ 1035513 h 3528724"/>
              <a:gd name="connsiteX17" fmla="*/ 1439195 w 4590411"/>
              <a:gd name="connsiteY17" fmla="*/ 1680612 h 3528724"/>
              <a:gd name="connsiteX18" fmla="*/ 695081 w 4590411"/>
              <a:gd name="connsiteY18" fmla="*/ 2583009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144248 w 4590411"/>
              <a:gd name="connsiteY1" fmla="*/ 2956818 h 3528724"/>
              <a:gd name="connsiteX2" fmla="*/ 442038 w 4590411"/>
              <a:gd name="connsiteY2" fmla="*/ 2453862 h 3528724"/>
              <a:gd name="connsiteX3" fmla="*/ 212415 w 4590411"/>
              <a:gd name="connsiteY3" fmla="*/ 1132260 h 3528724"/>
              <a:gd name="connsiteX4" fmla="*/ 936511 w 4590411"/>
              <a:gd name="connsiteY4" fmla="*/ 796445 h 3528724"/>
              <a:gd name="connsiteX5" fmla="*/ 1762460 w 4590411"/>
              <a:gd name="connsiteY5" fmla="*/ 515048 h 3528724"/>
              <a:gd name="connsiteX6" fmla="*/ 2484142 w 4590411"/>
              <a:gd name="connsiteY6" fmla="*/ 356481 h 3528724"/>
              <a:gd name="connsiteX7" fmla="*/ 3341700 w 4590411"/>
              <a:gd name="connsiteY7" fmla="*/ 278507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414539 w 4590411"/>
              <a:gd name="connsiteY13" fmla="*/ 440684 h 3528724"/>
              <a:gd name="connsiteX14" fmla="*/ 2632111 w 4590411"/>
              <a:gd name="connsiteY14" fmla="*/ 555480 h 3528724"/>
              <a:gd name="connsiteX15" fmla="*/ 1997898 w 4590411"/>
              <a:gd name="connsiteY15" fmla="*/ 745634 h 3528724"/>
              <a:gd name="connsiteX16" fmla="*/ 1255511 w 4590411"/>
              <a:gd name="connsiteY16" fmla="*/ 1035513 h 3528724"/>
              <a:gd name="connsiteX17" fmla="*/ 521434 w 4590411"/>
              <a:gd name="connsiteY17" fmla="*/ 1371329 h 3528724"/>
              <a:gd name="connsiteX18" fmla="*/ 695081 w 4590411"/>
              <a:gd name="connsiteY18" fmla="*/ 2583009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577847 w 5168258"/>
              <a:gd name="connsiteY0" fmla="*/ 3485766 h 3528724"/>
              <a:gd name="connsiteX1" fmla="*/ 722095 w 5168258"/>
              <a:gd name="connsiteY1" fmla="*/ 2956818 h 3528724"/>
              <a:gd name="connsiteX2" fmla="*/ 150 w 5168258"/>
              <a:gd name="connsiteY2" fmla="*/ 1754615 h 3528724"/>
              <a:gd name="connsiteX3" fmla="*/ 790262 w 5168258"/>
              <a:gd name="connsiteY3" fmla="*/ 1132260 h 3528724"/>
              <a:gd name="connsiteX4" fmla="*/ 1514358 w 5168258"/>
              <a:gd name="connsiteY4" fmla="*/ 796445 h 3528724"/>
              <a:gd name="connsiteX5" fmla="*/ 2340307 w 5168258"/>
              <a:gd name="connsiteY5" fmla="*/ 515048 h 3528724"/>
              <a:gd name="connsiteX6" fmla="*/ 3061989 w 5168258"/>
              <a:gd name="connsiteY6" fmla="*/ 356481 h 3528724"/>
              <a:gd name="connsiteX7" fmla="*/ 3919547 w 5168258"/>
              <a:gd name="connsiteY7" fmla="*/ 278507 h 3528724"/>
              <a:gd name="connsiteX8" fmla="*/ 4707990 w 5168258"/>
              <a:gd name="connsiteY8" fmla="*/ 208655 h 3528724"/>
              <a:gd name="connsiteX9" fmla="*/ 4530019 w 5168258"/>
              <a:gd name="connsiteY9" fmla="*/ 0 h 3528724"/>
              <a:gd name="connsiteX10" fmla="*/ 5168258 w 5168258"/>
              <a:gd name="connsiteY10" fmla="*/ 374351 h 3528724"/>
              <a:gd name="connsiteX11" fmla="*/ 4640483 w 5168258"/>
              <a:gd name="connsiteY11" fmla="*/ 625965 h 3528724"/>
              <a:gd name="connsiteX12" fmla="*/ 4695716 w 5168258"/>
              <a:gd name="connsiteY12" fmla="*/ 411173 h 3528724"/>
              <a:gd name="connsiteX13" fmla="*/ 3992386 w 5168258"/>
              <a:gd name="connsiteY13" fmla="*/ 440684 h 3528724"/>
              <a:gd name="connsiteX14" fmla="*/ 3209958 w 5168258"/>
              <a:gd name="connsiteY14" fmla="*/ 555480 h 3528724"/>
              <a:gd name="connsiteX15" fmla="*/ 2575745 w 5168258"/>
              <a:gd name="connsiteY15" fmla="*/ 745634 h 3528724"/>
              <a:gd name="connsiteX16" fmla="*/ 1833358 w 5168258"/>
              <a:gd name="connsiteY16" fmla="*/ 1035513 h 3528724"/>
              <a:gd name="connsiteX17" fmla="*/ 1099281 w 5168258"/>
              <a:gd name="connsiteY17" fmla="*/ 1371329 h 3528724"/>
              <a:gd name="connsiteX18" fmla="*/ 1272928 w 5168258"/>
              <a:gd name="connsiteY18" fmla="*/ 2583009 h 3528724"/>
              <a:gd name="connsiteX19" fmla="*/ 927651 w 5168258"/>
              <a:gd name="connsiteY19" fmla="*/ 3086867 h 3528724"/>
              <a:gd name="connsiteX20" fmla="*/ 755818 w 5168258"/>
              <a:gd name="connsiteY20" fmla="*/ 3528724 h 3528724"/>
              <a:gd name="connsiteX21" fmla="*/ 577847 w 5168258"/>
              <a:gd name="connsiteY21" fmla="*/ 3485766 h 3528724"/>
              <a:gd name="connsiteX0" fmla="*/ 577847 w 5168258"/>
              <a:gd name="connsiteY0" fmla="*/ 3485766 h 3528724"/>
              <a:gd name="connsiteX1" fmla="*/ 722095 w 5168258"/>
              <a:gd name="connsiteY1" fmla="*/ 2956818 h 3528724"/>
              <a:gd name="connsiteX2" fmla="*/ 150 w 5168258"/>
              <a:gd name="connsiteY2" fmla="*/ 1754615 h 3528724"/>
              <a:gd name="connsiteX3" fmla="*/ 790262 w 5168258"/>
              <a:gd name="connsiteY3" fmla="*/ 1132260 h 3528724"/>
              <a:gd name="connsiteX4" fmla="*/ 1514358 w 5168258"/>
              <a:gd name="connsiteY4" fmla="*/ 796445 h 3528724"/>
              <a:gd name="connsiteX5" fmla="*/ 2340307 w 5168258"/>
              <a:gd name="connsiteY5" fmla="*/ 515048 h 3528724"/>
              <a:gd name="connsiteX6" fmla="*/ 3061989 w 5168258"/>
              <a:gd name="connsiteY6" fmla="*/ 356481 h 3528724"/>
              <a:gd name="connsiteX7" fmla="*/ 3919547 w 5168258"/>
              <a:gd name="connsiteY7" fmla="*/ 278507 h 3528724"/>
              <a:gd name="connsiteX8" fmla="*/ 4707990 w 5168258"/>
              <a:gd name="connsiteY8" fmla="*/ 208655 h 3528724"/>
              <a:gd name="connsiteX9" fmla="*/ 4530019 w 5168258"/>
              <a:gd name="connsiteY9" fmla="*/ 0 h 3528724"/>
              <a:gd name="connsiteX10" fmla="*/ 5168258 w 5168258"/>
              <a:gd name="connsiteY10" fmla="*/ 374351 h 3528724"/>
              <a:gd name="connsiteX11" fmla="*/ 4640483 w 5168258"/>
              <a:gd name="connsiteY11" fmla="*/ 625965 h 3528724"/>
              <a:gd name="connsiteX12" fmla="*/ 4695716 w 5168258"/>
              <a:gd name="connsiteY12" fmla="*/ 411173 h 3528724"/>
              <a:gd name="connsiteX13" fmla="*/ 3992386 w 5168258"/>
              <a:gd name="connsiteY13" fmla="*/ 440684 h 3528724"/>
              <a:gd name="connsiteX14" fmla="*/ 3209958 w 5168258"/>
              <a:gd name="connsiteY14" fmla="*/ 555480 h 3528724"/>
              <a:gd name="connsiteX15" fmla="*/ 2575745 w 5168258"/>
              <a:gd name="connsiteY15" fmla="*/ 745634 h 3528724"/>
              <a:gd name="connsiteX16" fmla="*/ 1833358 w 5168258"/>
              <a:gd name="connsiteY16" fmla="*/ 1035513 h 3528724"/>
              <a:gd name="connsiteX17" fmla="*/ 1099281 w 5168258"/>
              <a:gd name="connsiteY17" fmla="*/ 1371329 h 3528724"/>
              <a:gd name="connsiteX18" fmla="*/ 428004 w 5168258"/>
              <a:gd name="connsiteY18" fmla="*/ 1749291 h 3528724"/>
              <a:gd name="connsiteX19" fmla="*/ 927651 w 5168258"/>
              <a:gd name="connsiteY19" fmla="*/ 3086867 h 3528724"/>
              <a:gd name="connsiteX20" fmla="*/ 755818 w 5168258"/>
              <a:gd name="connsiteY20" fmla="*/ 3528724 h 3528724"/>
              <a:gd name="connsiteX21" fmla="*/ 577847 w 5168258"/>
              <a:gd name="connsiteY21" fmla="*/ 3485766 h 3528724"/>
              <a:gd name="connsiteX0" fmla="*/ 598349 w 5188760"/>
              <a:gd name="connsiteY0" fmla="*/ 3485766 h 3528724"/>
              <a:gd name="connsiteX1" fmla="*/ 261864 w 5188760"/>
              <a:gd name="connsiteY1" fmla="*/ 2459277 h 3528724"/>
              <a:gd name="connsiteX2" fmla="*/ 20652 w 5188760"/>
              <a:gd name="connsiteY2" fmla="*/ 1754615 h 3528724"/>
              <a:gd name="connsiteX3" fmla="*/ 810764 w 5188760"/>
              <a:gd name="connsiteY3" fmla="*/ 1132260 h 3528724"/>
              <a:gd name="connsiteX4" fmla="*/ 1534860 w 5188760"/>
              <a:gd name="connsiteY4" fmla="*/ 796445 h 3528724"/>
              <a:gd name="connsiteX5" fmla="*/ 2360809 w 5188760"/>
              <a:gd name="connsiteY5" fmla="*/ 515048 h 3528724"/>
              <a:gd name="connsiteX6" fmla="*/ 3082491 w 5188760"/>
              <a:gd name="connsiteY6" fmla="*/ 356481 h 3528724"/>
              <a:gd name="connsiteX7" fmla="*/ 3940049 w 5188760"/>
              <a:gd name="connsiteY7" fmla="*/ 278507 h 3528724"/>
              <a:gd name="connsiteX8" fmla="*/ 4728492 w 5188760"/>
              <a:gd name="connsiteY8" fmla="*/ 208655 h 3528724"/>
              <a:gd name="connsiteX9" fmla="*/ 4550521 w 5188760"/>
              <a:gd name="connsiteY9" fmla="*/ 0 h 3528724"/>
              <a:gd name="connsiteX10" fmla="*/ 5188760 w 5188760"/>
              <a:gd name="connsiteY10" fmla="*/ 374351 h 3528724"/>
              <a:gd name="connsiteX11" fmla="*/ 4660985 w 5188760"/>
              <a:gd name="connsiteY11" fmla="*/ 625965 h 3528724"/>
              <a:gd name="connsiteX12" fmla="*/ 4716218 w 5188760"/>
              <a:gd name="connsiteY12" fmla="*/ 411173 h 3528724"/>
              <a:gd name="connsiteX13" fmla="*/ 4012888 w 5188760"/>
              <a:gd name="connsiteY13" fmla="*/ 440684 h 3528724"/>
              <a:gd name="connsiteX14" fmla="*/ 3230460 w 5188760"/>
              <a:gd name="connsiteY14" fmla="*/ 555480 h 3528724"/>
              <a:gd name="connsiteX15" fmla="*/ 2596247 w 5188760"/>
              <a:gd name="connsiteY15" fmla="*/ 745634 h 3528724"/>
              <a:gd name="connsiteX16" fmla="*/ 1853860 w 5188760"/>
              <a:gd name="connsiteY16" fmla="*/ 1035513 h 3528724"/>
              <a:gd name="connsiteX17" fmla="*/ 1119783 w 5188760"/>
              <a:gd name="connsiteY17" fmla="*/ 1371329 h 3528724"/>
              <a:gd name="connsiteX18" fmla="*/ 448506 w 5188760"/>
              <a:gd name="connsiteY18" fmla="*/ 1749291 h 3528724"/>
              <a:gd name="connsiteX19" fmla="*/ 948153 w 5188760"/>
              <a:gd name="connsiteY19" fmla="*/ 3086867 h 3528724"/>
              <a:gd name="connsiteX20" fmla="*/ 776320 w 5188760"/>
              <a:gd name="connsiteY20" fmla="*/ 3528724 h 3528724"/>
              <a:gd name="connsiteX21" fmla="*/ 598349 w 5188760"/>
              <a:gd name="connsiteY21" fmla="*/ 3485766 h 3528724"/>
              <a:gd name="connsiteX0" fmla="*/ 598349 w 5188760"/>
              <a:gd name="connsiteY0" fmla="*/ 3485766 h 3528724"/>
              <a:gd name="connsiteX1" fmla="*/ 261864 w 5188760"/>
              <a:gd name="connsiteY1" fmla="*/ 2459277 h 3528724"/>
              <a:gd name="connsiteX2" fmla="*/ 20652 w 5188760"/>
              <a:gd name="connsiteY2" fmla="*/ 1754615 h 3528724"/>
              <a:gd name="connsiteX3" fmla="*/ 810764 w 5188760"/>
              <a:gd name="connsiteY3" fmla="*/ 1132260 h 3528724"/>
              <a:gd name="connsiteX4" fmla="*/ 1534860 w 5188760"/>
              <a:gd name="connsiteY4" fmla="*/ 796445 h 3528724"/>
              <a:gd name="connsiteX5" fmla="*/ 2360809 w 5188760"/>
              <a:gd name="connsiteY5" fmla="*/ 515048 h 3528724"/>
              <a:gd name="connsiteX6" fmla="*/ 3082491 w 5188760"/>
              <a:gd name="connsiteY6" fmla="*/ 356481 h 3528724"/>
              <a:gd name="connsiteX7" fmla="*/ 3940049 w 5188760"/>
              <a:gd name="connsiteY7" fmla="*/ 278507 h 3528724"/>
              <a:gd name="connsiteX8" fmla="*/ 4728492 w 5188760"/>
              <a:gd name="connsiteY8" fmla="*/ 208655 h 3528724"/>
              <a:gd name="connsiteX9" fmla="*/ 4550521 w 5188760"/>
              <a:gd name="connsiteY9" fmla="*/ 0 h 3528724"/>
              <a:gd name="connsiteX10" fmla="*/ 5188760 w 5188760"/>
              <a:gd name="connsiteY10" fmla="*/ 374351 h 3528724"/>
              <a:gd name="connsiteX11" fmla="*/ 4660985 w 5188760"/>
              <a:gd name="connsiteY11" fmla="*/ 625965 h 3528724"/>
              <a:gd name="connsiteX12" fmla="*/ 4716218 w 5188760"/>
              <a:gd name="connsiteY12" fmla="*/ 411173 h 3528724"/>
              <a:gd name="connsiteX13" fmla="*/ 4012888 w 5188760"/>
              <a:gd name="connsiteY13" fmla="*/ 440684 h 3528724"/>
              <a:gd name="connsiteX14" fmla="*/ 3230460 w 5188760"/>
              <a:gd name="connsiteY14" fmla="*/ 555480 h 3528724"/>
              <a:gd name="connsiteX15" fmla="*/ 2596247 w 5188760"/>
              <a:gd name="connsiteY15" fmla="*/ 745634 h 3528724"/>
              <a:gd name="connsiteX16" fmla="*/ 1853860 w 5188760"/>
              <a:gd name="connsiteY16" fmla="*/ 1035513 h 3528724"/>
              <a:gd name="connsiteX17" fmla="*/ 1119783 w 5188760"/>
              <a:gd name="connsiteY17" fmla="*/ 1371329 h 3528724"/>
              <a:gd name="connsiteX18" fmla="*/ 448506 w 5188760"/>
              <a:gd name="connsiteY18" fmla="*/ 1749291 h 3528724"/>
              <a:gd name="connsiteX19" fmla="*/ 511123 w 5188760"/>
              <a:gd name="connsiteY19" fmla="*/ 2199361 h 3528724"/>
              <a:gd name="connsiteX20" fmla="*/ 776320 w 5188760"/>
              <a:gd name="connsiteY20" fmla="*/ 3528724 h 3528724"/>
              <a:gd name="connsiteX21" fmla="*/ 598349 w 5188760"/>
              <a:gd name="connsiteY21" fmla="*/ 3485766 h 3528724"/>
              <a:gd name="connsiteX0" fmla="*/ 54864 w 5184279"/>
              <a:gd name="connsiteY0" fmla="*/ 2759625 h 3528724"/>
              <a:gd name="connsiteX1" fmla="*/ 257383 w 5184279"/>
              <a:gd name="connsiteY1" fmla="*/ 2459277 h 3528724"/>
              <a:gd name="connsiteX2" fmla="*/ 16171 w 5184279"/>
              <a:gd name="connsiteY2" fmla="*/ 1754615 h 3528724"/>
              <a:gd name="connsiteX3" fmla="*/ 806283 w 5184279"/>
              <a:gd name="connsiteY3" fmla="*/ 1132260 h 3528724"/>
              <a:gd name="connsiteX4" fmla="*/ 1530379 w 5184279"/>
              <a:gd name="connsiteY4" fmla="*/ 796445 h 3528724"/>
              <a:gd name="connsiteX5" fmla="*/ 2356328 w 5184279"/>
              <a:gd name="connsiteY5" fmla="*/ 515048 h 3528724"/>
              <a:gd name="connsiteX6" fmla="*/ 3078010 w 5184279"/>
              <a:gd name="connsiteY6" fmla="*/ 356481 h 3528724"/>
              <a:gd name="connsiteX7" fmla="*/ 3935568 w 5184279"/>
              <a:gd name="connsiteY7" fmla="*/ 278507 h 3528724"/>
              <a:gd name="connsiteX8" fmla="*/ 4724011 w 5184279"/>
              <a:gd name="connsiteY8" fmla="*/ 208655 h 3528724"/>
              <a:gd name="connsiteX9" fmla="*/ 4546040 w 5184279"/>
              <a:gd name="connsiteY9" fmla="*/ 0 h 3528724"/>
              <a:gd name="connsiteX10" fmla="*/ 5184279 w 5184279"/>
              <a:gd name="connsiteY10" fmla="*/ 374351 h 3528724"/>
              <a:gd name="connsiteX11" fmla="*/ 4656504 w 5184279"/>
              <a:gd name="connsiteY11" fmla="*/ 625965 h 3528724"/>
              <a:gd name="connsiteX12" fmla="*/ 4711737 w 5184279"/>
              <a:gd name="connsiteY12" fmla="*/ 411173 h 3528724"/>
              <a:gd name="connsiteX13" fmla="*/ 4008407 w 5184279"/>
              <a:gd name="connsiteY13" fmla="*/ 440684 h 3528724"/>
              <a:gd name="connsiteX14" fmla="*/ 3225979 w 5184279"/>
              <a:gd name="connsiteY14" fmla="*/ 555480 h 3528724"/>
              <a:gd name="connsiteX15" fmla="*/ 2591766 w 5184279"/>
              <a:gd name="connsiteY15" fmla="*/ 745634 h 3528724"/>
              <a:gd name="connsiteX16" fmla="*/ 1849379 w 5184279"/>
              <a:gd name="connsiteY16" fmla="*/ 1035513 h 3528724"/>
              <a:gd name="connsiteX17" fmla="*/ 1115302 w 5184279"/>
              <a:gd name="connsiteY17" fmla="*/ 1371329 h 3528724"/>
              <a:gd name="connsiteX18" fmla="*/ 444025 w 5184279"/>
              <a:gd name="connsiteY18" fmla="*/ 1749291 h 3528724"/>
              <a:gd name="connsiteX19" fmla="*/ 506642 w 5184279"/>
              <a:gd name="connsiteY19" fmla="*/ 2199361 h 3528724"/>
              <a:gd name="connsiteX20" fmla="*/ 771839 w 5184279"/>
              <a:gd name="connsiteY20" fmla="*/ 3528724 h 3528724"/>
              <a:gd name="connsiteX21" fmla="*/ 54864 w 5184279"/>
              <a:gd name="connsiteY21" fmla="*/ 2759625 h 3528724"/>
              <a:gd name="connsiteX0" fmla="*/ 54864 w 5184279"/>
              <a:gd name="connsiteY0" fmla="*/ 2759625 h 2802583"/>
              <a:gd name="connsiteX1" fmla="*/ 257383 w 5184279"/>
              <a:gd name="connsiteY1" fmla="*/ 2459277 h 2802583"/>
              <a:gd name="connsiteX2" fmla="*/ 16171 w 5184279"/>
              <a:gd name="connsiteY2" fmla="*/ 1754615 h 2802583"/>
              <a:gd name="connsiteX3" fmla="*/ 806283 w 5184279"/>
              <a:gd name="connsiteY3" fmla="*/ 1132260 h 2802583"/>
              <a:gd name="connsiteX4" fmla="*/ 1530379 w 5184279"/>
              <a:gd name="connsiteY4" fmla="*/ 796445 h 2802583"/>
              <a:gd name="connsiteX5" fmla="*/ 2356328 w 5184279"/>
              <a:gd name="connsiteY5" fmla="*/ 515048 h 2802583"/>
              <a:gd name="connsiteX6" fmla="*/ 3078010 w 5184279"/>
              <a:gd name="connsiteY6" fmla="*/ 356481 h 2802583"/>
              <a:gd name="connsiteX7" fmla="*/ 3935568 w 5184279"/>
              <a:gd name="connsiteY7" fmla="*/ 278507 h 2802583"/>
              <a:gd name="connsiteX8" fmla="*/ 4724011 w 5184279"/>
              <a:gd name="connsiteY8" fmla="*/ 208655 h 2802583"/>
              <a:gd name="connsiteX9" fmla="*/ 4546040 w 5184279"/>
              <a:gd name="connsiteY9" fmla="*/ 0 h 2802583"/>
              <a:gd name="connsiteX10" fmla="*/ 5184279 w 5184279"/>
              <a:gd name="connsiteY10" fmla="*/ 374351 h 2802583"/>
              <a:gd name="connsiteX11" fmla="*/ 4656504 w 5184279"/>
              <a:gd name="connsiteY11" fmla="*/ 625965 h 2802583"/>
              <a:gd name="connsiteX12" fmla="*/ 4711737 w 5184279"/>
              <a:gd name="connsiteY12" fmla="*/ 411173 h 2802583"/>
              <a:gd name="connsiteX13" fmla="*/ 4008407 w 5184279"/>
              <a:gd name="connsiteY13" fmla="*/ 440684 h 2802583"/>
              <a:gd name="connsiteX14" fmla="*/ 3225979 w 5184279"/>
              <a:gd name="connsiteY14" fmla="*/ 555480 h 2802583"/>
              <a:gd name="connsiteX15" fmla="*/ 2591766 w 5184279"/>
              <a:gd name="connsiteY15" fmla="*/ 745634 h 2802583"/>
              <a:gd name="connsiteX16" fmla="*/ 1849379 w 5184279"/>
              <a:gd name="connsiteY16" fmla="*/ 1035513 h 2802583"/>
              <a:gd name="connsiteX17" fmla="*/ 1115302 w 5184279"/>
              <a:gd name="connsiteY17" fmla="*/ 1371329 h 2802583"/>
              <a:gd name="connsiteX18" fmla="*/ 444025 w 5184279"/>
              <a:gd name="connsiteY18" fmla="*/ 1749291 h 2802583"/>
              <a:gd name="connsiteX19" fmla="*/ 506642 w 5184279"/>
              <a:gd name="connsiteY19" fmla="*/ 2199361 h 2802583"/>
              <a:gd name="connsiteX20" fmla="*/ 393081 w 5184279"/>
              <a:gd name="connsiteY20" fmla="*/ 2802583 h 2802583"/>
              <a:gd name="connsiteX21" fmla="*/ 54864 w 5184279"/>
              <a:gd name="connsiteY21" fmla="*/ 2759625 h 2802583"/>
              <a:gd name="connsiteX0" fmla="*/ 87306 w 5216721"/>
              <a:gd name="connsiteY0" fmla="*/ 2759625 h 2802583"/>
              <a:gd name="connsiteX1" fmla="*/ 85877 w 5216721"/>
              <a:gd name="connsiteY1" fmla="*/ 2405489 h 2802583"/>
              <a:gd name="connsiteX2" fmla="*/ 48613 w 5216721"/>
              <a:gd name="connsiteY2" fmla="*/ 1754615 h 2802583"/>
              <a:gd name="connsiteX3" fmla="*/ 838725 w 5216721"/>
              <a:gd name="connsiteY3" fmla="*/ 1132260 h 2802583"/>
              <a:gd name="connsiteX4" fmla="*/ 1562821 w 5216721"/>
              <a:gd name="connsiteY4" fmla="*/ 796445 h 2802583"/>
              <a:gd name="connsiteX5" fmla="*/ 2388770 w 5216721"/>
              <a:gd name="connsiteY5" fmla="*/ 515048 h 2802583"/>
              <a:gd name="connsiteX6" fmla="*/ 3110452 w 5216721"/>
              <a:gd name="connsiteY6" fmla="*/ 356481 h 2802583"/>
              <a:gd name="connsiteX7" fmla="*/ 3968010 w 5216721"/>
              <a:gd name="connsiteY7" fmla="*/ 278507 h 2802583"/>
              <a:gd name="connsiteX8" fmla="*/ 4756453 w 5216721"/>
              <a:gd name="connsiteY8" fmla="*/ 208655 h 2802583"/>
              <a:gd name="connsiteX9" fmla="*/ 4578482 w 5216721"/>
              <a:gd name="connsiteY9" fmla="*/ 0 h 2802583"/>
              <a:gd name="connsiteX10" fmla="*/ 5216721 w 5216721"/>
              <a:gd name="connsiteY10" fmla="*/ 374351 h 2802583"/>
              <a:gd name="connsiteX11" fmla="*/ 4688946 w 5216721"/>
              <a:gd name="connsiteY11" fmla="*/ 625965 h 2802583"/>
              <a:gd name="connsiteX12" fmla="*/ 4744179 w 5216721"/>
              <a:gd name="connsiteY12" fmla="*/ 411173 h 2802583"/>
              <a:gd name="connsiteX13" fmla="*/ 4040849 w 5216721"/>
              <a:gd name="connsiteY13" fmla="*/ 440684 h 2802583"/>
              <a:gd name="connsiteX14" fmla="*/ 3258421 w 5216721"/>
              <a:gd name="connsiteY14" fmla="*/ 555480 h 2802583"/>
              <a:gd name="connsiteX15" fmla="*/ 2624208 w 5216721"/>
              <a:gd name="connsiteY15" fmla="*/ 745634 h 2802583"/>
              <a:gd name="connsiteX16" fmla="*/ 1881821 w 5216721"/>
              <a:gd name="connsiteY16" fmla="*/ 1035513 h 2802583"/>
              <a:gd name="connsiteX17" fmla="*/ 1147744 w 5216721"/>
              <a:gd name="connsiteY17" fmla="*/ 1371329 h 2802583"/>
              <a:gd name="connsiteX18" fmla="*/ 476467 w 5216721"/>
              <a:gd name="connsiteY18" fmla="*/ 1749291 h 2802583"/>
              <a:gd name="connsiteX19" fmla="*/ 539084 w 5216721"/>
              <a:gd name="connsiteY19" fmla="*/ 2199361 h 2802583"/>
              <a:gd name="connsiteX20" fmla="*/ 425523 w 5216721"/>
              <a:gd name="connsiteY20" fmla="*/ 2802583 h 2802583"/>
              <a:gd name="connsiteX21" fmla="*/ 87306 w 5216721"/>
              <a:gd name="connsiteY21" fmla="*/ 2759625 h 2802583"/>
              <a:gd name="connsiteX0" fmla="*/ 87306 w 5216721"/>
              <a:gd name="connsiteY0" fmla="*/ 2759625 h 2802583"/>
              <a:gd name="connsiteX1" fmla="*/ 85877 w 5216721"/>
              <a:gd name="connsiteY1" fmla="*/ 2405489 h 2802583"/>
              <a:gd name="connsiteX2" fmla="*/ 48613 w 5216721"/>
              <a:gd name="connsiteY2" fmla="*/ 1754615 h 2802583"/>
              <a:gd name="connsiteX3" fmla="*/ 838725 w 5216721"/>
              <a:gd name="connsiteY3" fmla="*/ 1132260 h 2802583"/>
              <a:gd name="connsiteX4" fmla="*/ 1562821 w 5216721"/>
              <a:gd name="connsiteY4" fmla="*/ 796445 h 2802583"/>
              <a:gd name="connsiteX5" fmla="*/ 2388770 w 5216721"/>
              <a:gd name="connsiteY5" fmla="*/ 515048 h 2802583"/>
              <a:gd name="connsiteX6" fmla="*/ 3110452 w 5216721"/>
              <a:gd name="connsiteY6" fmla="*/ 356481 h 2802583"/>
              <a:gd name="connsiteX7" fmla="*/ 3968010 w 5216721"/>
              <a:gd name="connsiteY7" fmla="*/ 278507 h 2802583"/>
              <a:gd name="connsiteX8" fmla="*/ 4756453 w 5216721"/>
              <a:gd name="connsiteY8" fmla="*/ 208655 h 2802583"/>
              <a:gd name="connsiteX9" fmla="*/ 4578482 w 5216721"/>
              <a:gd name="connsiteY9" fmla="*/ 0 h 2802583"/>
              <a:gd name="connsiteX10" fmla="*/ 5216721 w 5216721"/>
              <a:gd name="connsiteY10" fmla="*/ 374351 h 2802583"/>
              <a:gd name="connsiteX11" fmla="*/ 4688946 w 5216721"/>
              <a:gd name="connsiteY11" fmla="*/ 625965 h 2802583"/>
              <a:gd name="connsiteX12" fmla="*/ 4744179 w 5216721"/>
              <a:gd name="connsiteY12" fmla="*/ 411173 h 2802583"/>
              <a:gd name="connsiteX13" fmla="*/ 4040849 w 5216721"/>
              <a:gd name="connsiteY13" fmla="*/ 440684 h 2802583"/>
              <a:gd name="connsiteX14" fmla="*/ 3258421 w 5216721"/>
              <a:gd name="connsiteY14" fmla="*/ 555480 h 2802583"/>
              <a:gd name="connsiteX15" fmla="*/ 2624208 w 5216721"/>
              <a:gd name="connsiteY15" fmla="*/ 745634 h 2802583"/>
              <a:gd name="connsiteX16" fmla="*/ 1881821 w 5216721"/>
              <a:gd name="connsiteY16" fmla="*/ 1035513 h 2802583"/>
              <a:gd name="connsiteX17" fmla="*/ 1147744 w 5216721"/>
              <a:gd name="connsiteY17" fmla="*/ 1371329 h 2802583"/>
              <a:gd name="connsiteX18" fmla="*/ 476467 w 5216721"/>
              <a:gd name="connsiteY18" fmla="*/ 1749291 h 2802583"/>
              <a:gd name="connsiteX19" fmla="*/ 378841 w 5216721"/>
              <a:gd name="connsiteY19" fmla="*/ 2306937 h 2802583"/>
              <a:gd name="connsiteX20" fmla="*/ 425523 w 5216721"/>
              <a:gd name="connsiteY20" fmla="*/ 2802583 h 2802583"/>
              <a:gd name="connsiteX21" fmla="*/ 87306 w 5216721"/>
              <a:gd name="connsiteY21" fmla="*/ 2759625 h 2802583"/>
              <a:gd name="connsiteX0" fmla="*/ 87306 w 5216721"/>
              <a:gd name="connsiteY0" fmla="*/ 2759625 h 2802583"/>
              <a:gd name="connsiteX1" fmla="*/ 85877 w 5216721"/>
              <a:gd name="connsiteY1" fmla="*/ 2405489 h 2802583"/>
              <a:gd name="connsiteX2" fmla="*/ 48613 w 5216721"/>
              <a:gd name="connsiteY2" fmla="*/ 1754615 h 2802583"/>
              <a:gd name="connsiteX3" fmla="*/ 838725 w 5216721"/>
              <a:gd name="connsiteY3" fmla="*/ 1132260 h 2802583"/>
              <a:gd name="connsiteX4" fmla="*/ 1562821 w 5216721"/>
              <a:gd name="connsiteY4" fmla="*/ 796445 h 2802583"/>
              <a:gd name="connsiteX5" fmla="*/ 2388770 w 5216721"/>
              <a:gd name="connsiteY5" fmla="*/ 515048 h 2802583"/>
              <a:gd name="connsiteX6" fmla="*/ 3110452 w 5216721"/>
              <a:gd name="connsiteY6" fmla="*/ 356481 h 2802583"/>
              <a:gd name="connsiteX7" fmla="*/ 3968010 w 5216721"/>
              <a:gd name="connsiteY7" fmla="*/ 278507 h 2802583"/>
              <a:gd name="connsiteX8" fmla="*/ 4756453 w 5216721"/>
              <a:gd name="connsiteY8" fmla="*/ 208655 h 2802583"/>
              <a:gd name="connsiteX9" fmla="*/ 4578482 w 5216721"/>
              <a:gd name="connsiteY9" fmla="*/ 0 h 2802583"/>
              <a:gd name="connsiteX10" fmla="*/ 5216721 w 5216721"/>
              <a:gd name="connsiteY10" fmla="*/ 374351 h 2802583"/>
              <a:gd name="connsiteX11" fmla="*/ 4688946 w 5216721"/>
              <a:gd name="connsiteY11" fmla="*/ 625965 h 2802583"/>
              <a:gd name="connsiteX12" fmla="*/ 4744179 w 5216721"/>
              <a:gd name="connsiteY12" fmla="*/ 411173 h 2802583"/>
              <a:gd name="connsiteX13" fmla="*/ 4040849 w 5216721"/>
              <a:gd name="connsiteY13" fmla="*/ 440684 h 2802583"/>
              <a:gd name="connsiteX14" fmla="*/ 3258421 w 5216721"/>
              <a:gd name="connsiteY14" fmla="*/ 555480 h 2802583"/>
              <a:gd name="connsiteX15" fmla="*/ 2624208 w 5216721"/>
              <a:gd name="connsiteY15" fmla="*/ 745634 h 2802583"/>
              <a:gd name="connsiteX16" fmla="*/ 1881821 w 5216721"/>
              <a:gd name="connsiteY16" fmla="*/ 1035513 h 2802583"/>
              <a:gd name="connsiteX17" fmla="*/ 1147744 w 5216721"/>
              <a:gd name="connsiteY17" fmla="*/ 1371329 h 2802583"/>
              <a:gd name="connsiteX18" fmla="*/ 476467 w 5216721"/>
              <a:gd name="connsiteY18" fmla="*/ 1749291 h 2802583"/>
              <a:gd name="connsiteX19" fmla="*/ 378841 w 5216721"/>
              <a:gd name="connsiteY19" fmla="*/ 2306937 h 2802583"/>
              <a:gd name="connsiteX20" fmla="*/ 425523 w 5216721"/>
              <a:gd name="connsiteY20" fmla="*/ 2802583 h 2802583"/>
              <a:gd name="connsiteX21" fmla="*/ 87306 w 5216721"/>
              <a:gd name="connsiteY21" fmla="*/ 2759625 h 2802583"/>
              <a:gd name="connsiteX0" fmla="*/ 87306 w 5216721"/>
              <a:gd name="connsiteY0" fmla="*/ 2759625 h 2802583"/>
              <a:gd name="connsiteX1" fmla="*/ 85877 w 5216721"/>
              <a:gd name="connsiteY1" fmla="*/ 2405489 h 2802583"/>
              <a:gd name="connsiteX2" fmla="*/ 48613 w 5216721"/>
              <a:gd name="connsiteY2" fmla="*/ 1754615 h 2802583"/>
              <a:gd name="connsiteX3" fmla="*/ 838725 w 5216721"/>
              <a:gd name="connsiteY3" fmla="*/ 1132260 h 2802583"/>
              <a:gd name="connsiteX4" fmla="*/ 1562821 w 5216721"/>
              <a:gd name="connsiteY4" fmla="*/ 796445 h 2802583"/>
              <a:gd name="connsiteX5" fmla="*/ 2388770 w 5216721"/>
              <a:gd name="connsiteY5" fmla="*/ 515048 h 2802583"/>
              <a:gd name="connsiteX6" fmla="*/ 3110452 w 5216721"/>
              <a:gd name="connsiteY6" fmla="*/ 356481 h 2802583"/>
              <a:gd name="connsiteX7" fmla="*/ 3968010 w 5216721"/>
              <a:gd name="connsiteY7" fmla="*/ 278507 h 2802583"/>
              <a:gd name="connsiteX8" fmla="*/ 4756453 w 5216721"/>
              <a:gd name="connsiteY8" fmla="*/ 208655 h 2802583"/>
              <a:gd name="connsiteX9" fmla="*/ 4578482 w 5216721"/>
              <a:gd name="connsiteY9" fmla="*/ 0 h 2802583"/>
              <a:gd name="connsiteX10" fmla="*/ 5216721 w 5216721"/>
              <a:gd name="connsiteY10" fmla="*/ 374351 h 2802583"/>
              <a:gd name="connsiteX11" fmla="*/ 4688946 w 5216721"/>
              <a:gd name="connsiteY11" fmla="*/ 625965 h 2802583"/>
              <a:gd name="connsiteX12" fmla="*/ 4744179 w 5216721"/>
              <a:gd name="connsiteY12" fmla="*/ 411173 h 2802583"/>
              <a:gd name="connsiteX13" fmla="*/ 4040849 w 5216721"/>
              <a:gd name="connsiteY13" fmla="*/ 440684 h 2802583"/>
              <a:gd name="connsiteX14" fmla="*/ 3258421 w 5216721"/>
              <a:gd name="connsiteY14" fmla="*/ 555480 h 2802583"/>
              <a:gd name="connsiteX15" fmla="*/ 2624208 w 5216721"/>
              <a:gd name="connsiteY15" fmla="*/ 745634 h 2802583"/>
              <a:gd name="connsiteX16" fmla="*/ 1881821 w 5216721"/>
              <a:gd name="connsiteY16" fmla="*/ 1035513 h 2802583"/>
              <a:gd name="connsiteX17" fmla="*/ 1147744 w 5216721"/>
              <a:gd name="connsiteY17" fmla="*/ 1371329 h 2802583"/>
              <a:gd name="connsiteX18" fmla="*/ 476467 w 5216721"/>
              <a:gd name="connsiteY18" fmla="*/ 1749291 h 2802583"/>
              <a:gd name="connsiteX19" fmla="*/ 378841 w 5216721"/>
              <a:gd name="connsiteY19" fmla="*/ 2306937 h 2802583"/>
              <a:gd name="connsiteX20" fmla="*/ 425523 w 5216721"/>
              <a:gd name="connsiteY20" fmla="*/ 2802583 h 2802583"/>
              <a:gd name="connsiteX21" fmla="*/ 87306 w 5216721"/>
              <a:gd name="connsiteY21" fmla="*/ 2759625 h 2802583"/>
              <a:gd name="connsiteX0" fmla="*/ 87306 w 5216721"/>
              <a:gd name="connsiteY0" fmla="*/ 2759625 h 2802583"/>
              <a:gd name="connsiteX1" fmla="*/ 85877 w 5216721"/>
              <a:gd name="connsiteY1" fmla="*/ 2405489 h 2802583"/>
              <a:gd name="connsiteX2" fmla="*/ 48613 w 5216721"/>
              <a:gd name="connsiteY2" fmla="*/ 1754615 h 2802583"/>
              <a:gd name="connsiteX3" fmla="*/ 838725 w 5216721"/>
              <a:gd name="connsiteY3" fmla="*/ 1132260 h 2802583"/>
              <a:gd name="connsiteX4" fmla="*/ 1562821 w 5216721"/>
              <a:gd name="connsiteY4" fmla="*/ 796445 h 2802583"/>
              <a:gd name="connsiteX5" fmla="*/ 2388770 w 5216721"/>
              <a:gd name="connsiteY5" fmla="*/ 515048 h 2802583"/>
              <a:gd name="connsiteX6" fmla="*/ 3110452 w 5216721"/>
              <a:gd name="connsiteY6" fmla="*/ 356481 h 2802583"/>
              <a:gd name="connsiteX7" fmla="*/ 3968010 w 5216721"/>
              <a:gd name="connsiteY7" fmla="*/ 278507 h 2802583"/>
              <a:gd name="connsiteX8" fmla="*/ 4756453 w 5216721"/>
              <a:gd name="connsiteY8" fmla="*/ 208655 h 2802583"/>
              <a:gd name="connsiteX9" fmla="*/ 4578482 w 5216721"/>
              <a:gd name="connsiteY9" fmla="*/ 0 h 2802583"/>
              <a:gd name="connsiteX10" fmla="*/ 5216721 w 5216721"/>
              <a:gd name="connsiteY10" fmla="*/ 374351 h 2802583"/>
              <a:gd name="connsiteX11" fmla="*/ 4688946 w 5216721"/>
              <a:gd name="connsiteY11" fmla="*/ 625965 h 2802583"/>
              <a:gd name="connsiteX12" fmla="*/ 4744179 w 5216721"/>
              <a:gd name="connsiteY12" fmla="*/ 411173 h 2802583"/>
              <a:gd name="connsiteX13" fmla="*/ 4040849 w 5216721"/>
              <a:gd name="connsiteY13" fmla="*/ 440684 h 2802583"/>
              <a:gd name="connsiteX14" fmla="*/ 3258421 w 5216721"/>
              <a:gd name="connsiteY14" fmla="*/ 555480 h 2802583"/>
              <a:gd name="connsiteX15" fmla="*/ 2624208 w 5216721"/>
              <a:gd name="connsiteY15" fmla="*/ 745634 h 2802583"/>
              <a:gd name="connsiteX16" fmla="*/ 1881821 w 5216721"/>
              <a:gd name="connsiteY16" fmla="*/ 1035513 h 2802583"/>
              <a:gd name="connsiteX17" fmla="*/ 1147744 w 5216721"/>
              <a:gd name="connsiteY17" fmla="*/ 1371329 h 2802583"/>
              <a:gd name="connsiteX18" fmla="*/ 389061 w 5216721"/>
              <a:gd name="connsiteY18" fmla="*/ 1735844 h 2802583"/>
              <a:gd name="connsiteX19" fmla="*/ 378841 w 5216721"/>
              <a:gd name="connsiteY19" fmla="*/ 2306937 h 2802583"/>
              <a:gd name="connsiteX20" fmla="*/ 425523 w 5216721"/>
              <a:gd name="connsiteY20" fmla="*/ 2802583 h 2802583"/>
              <a:gd name="connsiteX21" fmla="*/ 87306 w 5216721"/>
              <a:gd name="connsiteY21" fmla="*/ 2759625 h 2802583"/>
              <a:gd name="connsiteX0" fmla="*/ 87306 w 5216721"/>
              <a:gd name="connsiteY0" fmla="*/ 2759625 h 2802583"/>
              <a:gd name="connsiteX1" fmla="*/ 85877 w 5216721"/>
              <a:gd name="connsiteY1" fmla="*/ 2405489 h 2802583"/>
              <a:gd name="connsiteX2" fmla="*/ 48613 w 5216721"/>
              <a:gd name="connsiteY2" fmla="*/ 1754615 h 2802583"/>
              <a:gd name="connsiteX3" fmla="*/ 838725 w 5216721"/>
              <a:gd name="connsiteY3" fmla="*/ 1132260 h 2802583"/>
              <a:gd name="connsiteX4" fmla="*/ 1562821 w 5216721"/>
              <a:gd name="connsiteY4" fmla="*/ 796445 h 2802583"/>
              <a:gd name="connsiteX5" fmla="*/ 2388770 w 5216721"/>
              <a:gd name="connsiteY5" fmla="*/ 515048 h 2802583"/>
              <a:gd name="connsiteX6" fmla="*/ 3110452 w 5216721"/>
              <a:gd name="connsiteY6" fmla="*/ 356481 h 2802583"/>
              <a:gd name="connsiteX7" fmla="*/ 3968010 w 5216721"/>
              <a:gd name="connsiteY7" fmla="*/ 278507 h 2802583"/>
              <a:gd name="connsiteX8" fmla="*/ 4756453 w 5216721"/>
              <a:gd name="connsiteY8" fmla="*/ 208655 h 2802583"/>
              <a:gd name="connsiteX9" fmla="*/ 4578482 w 5216721"/>
              <a:gd name="connsiteY9" fmla="*/ 0 h 2802583"/>
              <a:gd name="connsiteX10" fmla="*/ 5216721 w 5216721"/>
              <a:gd name="connsiteY10" fmla="*/ 374351 h 2802583"/>
              <a:gd name="connsiteX11" fmla="*/ 4688946 w 5216721"/>
              <a:gd name="connsiteY11" fmla="*/ 625965 h 2802583"/>
              <a:gd name="connsiteX12" fmla="*/ 4744179 w 5216721"/>
              <a:gd name="connsiteY12" fmla="*/ 411173 h 2802583"/>
              <a:gd name="connsiteX13" fmla="*/ 4040849 w 5216721"/>
              <a:gd name="connsiteY13" fmla="*/ 440684 h 2802583"/>
              <a:gd name="connsiteX14" fmla="*/ 3258421 w 5216721"/>
              <a:gd name="connsiteY14" fmla="*/ 555480 h 2802583"/>
              <a:gd name="connsiteX15" fmla="*/ 2624208 w 5216721"/>
              <a:gd name="connsiteY15" fmla="*/ 745634 h 2802583"/>
              <a:gd name="connsiteX16" fmla="*/ 1881821 w 5216721"/>
              <a:gd name="connsiteY16" fmla="*/ 1035513 h 2802583"/>
              <a:gd name="connsiteX17" fmla="*/ 1060338 w 5216721"/>
              <a:gd name="connsiteY17" fmla="*/ 1304094 h 2802583"/>
              <a:gd name="connsiteX18" fmla="*/ 389061 w 5216721"/>
              <a:gd name="connsiteY18" fmla="*/ 1735844 h 2802583"/>
              <a:gd name="connsiteX19" fmla="*/ 378841 w 5216721"/>
              <a:gd name="connsiteY19" fmla="*/ 2306937 h 2802583"/>
              <a:gd name="connsiteX20" fmla="*/ 425523 w 5216721"/>
              <a:gd name="connsiteY20" fmla="*/ 2802583 h 2802583"/>
              <a:gd name="connsiteX21" fmla="*/ 87306 w 5216721"/>
              <a:gd name="connsiteY21" fmla="*/ 2759625 h 2802583"/>
              <a:gd name="connsiteX0" fmla="*/ 87306 w 5216721"/>
              <a:gd name="connsiteY0" fmla="*/ 2759625 h 2802583"/>
              <a:gd name="connsiteX1" fmla="*/ 85877 w 5216721"/>
              <a:gd name="connsiteY1" fmla="*/ 2405489 h 2802583"/>
              <a:gd name="connsiteX2" fmla="*/ 48613 w 5216721"/>
              <a:gd name="connsiteY2" fmla="*/ 1754615 h 2802583"/>
              <a:gd name="connsiteX3" fmla="*/ 838725 w 5216721"/>
              <a:gd name="connsiteY3" fmla="*/ 1132260 h 2802583"/>
              <a:gd name="connsiteX4" fmla="*/ 1562821 w 5216721"/>
              <a:gd name="connsiteY4" fmla="*/ 796445 h 2802583"/>
              <a:gd name="connsiteX5" fmla="*/ 2388770 w 5216721"/>
              <a:gd name="connsiteY5" fmla="*/ 515048 h 2802583"/>
              <a:gd name="connsiteX6" fmla="*/ 3110452 w 5216721"/>
              <a:gd name="connsiteY6" fmla="*/ 356481 h 2802583"/>
              <a:gd name="connsiteX7" fmla="*/ 3968010 w 5216721"/>
              <a:gd name="connsiteY7" fmla="*/ 278507 h 2802583"/>
              <a:gd name="connsiteX8" fmla="*/ 4756453 w 5216721"/>
              <a:gd name="connsiteY8" fmla="*/ 208655 h 2802583"/>
              <a:gd name="connsiteX9" fmla="*/ 4578482 w 5216721"/>
              <a:gd name="connsiteY9" fmla="*/ 0 h 2802583"/>
              <a:gd name="connsiteX10" fmla="*/ 5216721 w 5216721"/>
              <a:gd name="connsiteY10" fmla="*/ 374351 h 2802583"/>
              <a:gd name="connsiteX11" fmla="*/ 4688946 w 5216721"/>
              <a:gd name="connsiteY11" fmla="*/ 625965 h 2802583"/>
              <a:gd name="connsiteX12" fmla="*/ 4744179 w 5216721"/>
              <a:gd name="connsiteY12" fmla="*/ 411173 h 2802583"/>
              <a:gd name="connsiteX13" fmla="*/ 4040849 w 5216721"/>
              <a:gd name="connsiteY13" fmla="*/ 440684 h 2802583"/>
              <a:gd name="connsiteX14" fmla="*/ 3258421 w 5216721"/>
              <a:gd name="connsiteY14" fmla="*/ 555480 h 2802583"/>
              <a:gd name="connsiteX15" fmla="*/ 2624208 w 5216721"/>
              <a:gd name="connsiteY15" fmla="*/ 745634 h 2802583"/>
              <a:gd name="connsiteX16" fmla="*/ 1779847 w 5216721"/>
              <a:gd name="connsiteY16" fmla="*/ 981725 h 2802583"/>
              <a:gd name="connsiteX17" fmla="*/ 1060338 w 5216721"/>
              <a:gd name="connsiteY17" fmla="*/ 1304094 h 2802583"/>
              <a:gd name="connsiteX18" fmla="*/ 389061 w 5216721"/>
              <a:gd name="connsiteY18" fmla="*/ 1735844 h 2802583"/>
              <a:gd name="connsiteX19" fmla="*/ 378841 w 5216721"/>
              <a:gd name="connsiteY19" fmla="*/ 2306937 h 2802583"/>
              <a:gd name="connsiteX20" fmla="*/ 425523 w 5216721"/>
              <a:gd name="connsiteY20" fmla="*/ 2802583 h 2802583"/>
              <a:gd name="connsiteX21" fmla="*/ 87306 w 5216721"/>
              <a:gd name="connsiteY21" fmla="*/ 2759625 h 2802583"/>
              <a:gd name="connsiteX0" fmla="*/ 87306 w 5216721"/>
              <a:gd name="connsiteY0" fmla="*/ 2759625 h 2802583"/>
              <a:gd name="connsiteX1" fmla="*/ 85877 w 5216721"/>
              <a:gd name="connsiteY1" fmla="*/ 2405489 h 2802583"/>
              <a:gd name="connsiteX2" fmla="*/ 48613 w 5216721"/>
              <a:gd name="connsiteY2" fmla="*/ 1754615 h 2802583"/>
              <a:gd name="connsiteX3" fmla="*/ 838725 w 5216721"/>
              <a:gd name="connsiteY3" fmla="*/ 1132260 h 2802583"/>
              <a:gd name="connsiteX4" fmla="*/ 1562821 w 5216721"/>
              <a:gd name="connsiteY4" fmla="*/ 796445 h 2802583"/>
              <a:gd name="connsiteX5" fmla="*/ 2388770 w 5216721"/>
              <a:gd name="connsiteY5" fmla="*/ 515048 h 2802583"/>
              <a:gd name="connsiteX6" fmla="*/ 3110452 w 5216721"/>
              <a:gd name="connsiteY6" fmla="*/ 356481 h 2802583"/>
              <a:gd name="connsiteX7" fmla="*/ 3968010 w 5216721"/>
              <a:gd name="connsiteY7" fmla="*/ 278507 h 2802583"/>
              <a:gd name="connsiteX8" fmla="*/ 4756453 w 5216721"/>
              <a:gd name="connsiteY8" fmla="*/ 208655 h 2802583"/>
              <a:gd name="connsiteX9" fmla="*/ 4578482 w 5216721"/>
              <a:gd name="connsiteY9" fmla="*/ 0 h 2802583"/>
              <a:gd name="connsiteX10" fmla="*/ 5216721 w 5216721"/>
              <a:gd name="connsiteY10" fmla="*/ 374351 h 2802583"/>
              <a:gd name="connsiteX11" fmla="*/ 4688946 w 5216721"/>
              <a:gd name="connsiteY11" fmla="*/ 625965 h 2802583"/>
              <a:gd name="connsiteX12" fmla="*/ 4744179 w 5216721"/>
              <a:gd name="connsiteY12" fmla="*/ 411173 h 2802583"/>
              <a:gd name="connsiteX13" fmla="*/ 4040849 w 5216721"/>
              <a:gd name="connsiteY13" fmla="*/ 440684 h 2802583"/>
              <a:gd name="connsiteX14" fmla="*/ 3258421 w 5216721"/>
              <a:gd name="connsiteY14" fmla="*/ 555480 h 2802583"/>
              <a:gd name="connsiteX15" fmla="*/ 2565938 w 5216721"/>
              <a:gd name="connsiteY15" fmla="*/ 718740 h 2802583"/>
              <a:gd name="connsiteX16" fmla="*/ 1779847 w 5216721"/>
              <a:gd name="connsiteY16" fmla="*/ 981725 h 2802583"/>
              <a:gd name="connsiteX17" fmla="*/ 1060338 w 5216721"/>
              <a:gd name="connsiteY17" fmla="*/ 1304094 h 2802583"/>
              <a:gd name="connsiteX18" fmla="*/ 389061 w 5216721"/>
              <a:gd name="connsiteY18" fmla="*/ 1735844 h 2802583"/>
              <a:gd name="connsiteX19" fmla="*/ 378841 w 5216721"/>
              <a:gd name="connsiteY19" fmla="*/ 2306937 h 2802583"/>
              <a:gd name="connsiteX20" fmla="*/ 425523 w 5216721"/>
              <a:gd name="connsiteY20" fmla="*/ 2802583 h 2802583"/>
              <a:gd name="connsiteX21" fmla="*/ 87306 w 5216721"/>
              <a:gd name="connsiteY21" fmla="*/ 2759625 h 2802583"/>
              <a:gd name="connsiteX0" fmla="*/ 87306 w 5216721"/>
              <a:gd name="connsiteY0" fmla="*/ 2759625 h 2802583"/>
              <a:gd name="connsiteX1" fmla="*/ 85877 w 5216721"/>
              <a:gd name="connsiteY1" fmla="*/ 2405489 h 2802583"/>
              <a:gd name="connsiteX2" fmla="*/ 48613 w 5216721"/>
              <a:gd name="connsiteY2" fmla="*/ 1754615 h 2802583"/>
              <a:gd name="connsiteX3" fmla="*/ 838725 w 5216721"/>
              <a:gd name="connsiteY3" fmla="*/ 1132260 h 2802583"/>
              <a:gd name="connsiteX4" fmla="*/ 1562821 w 5216721"/>
              <a:gd name="connsiteY4" fmla="*/ 796445 h 2802583"/>
              <a:gd name="connsiteX5" fmla="*/ 2388770 w 5216721"/>
              <a:gd name="connsiteY5" fmla="*/ 515048 h 2802583"/>
              <a:gd name="connsiteX6" fmla="*/ 3110452 w 5216721"/>
              <a:gd name="connsiteY6" fmla="*/ 356481 h 2802583"/>
              <a:gd name="connsiteX7" fmla="*/ 3968010 w 5216721"/>
              <a:gd name="connsiteY7" fmla="*/ 278507 h 2802583"/>
              <a:gd name="connsiteX8" fmla="*/ 4756453 w 5216721"/>
              <a:gd name="connsiteY8" fmla="*/ 208655 h 2802583"/>
              <a:gd name="connsiteX9" fmla="*/ 4578482 w 5216721"/>
              <a:gd name="connsiteY9" fmla="*/ 0 h 2802583"/>
              <a:gd name="connsiteX10" fmla="*/ 5216721 w 5216721"/>
              <a:gd name="connsiteY10" fmla="*/ 374351 h 2802583"/>
              <a:gd name="connsiteX11" fmla="*/ 4688946 w 5216721"/>
              <a:gd name="connsiteY11" fmla="*/ 625965 h 2802583"/>
              <a:gd name="connsiteX12" fmla="*/ 4744179 w 5216721"/>
              <a:gd name="connsiteY12" fmla="*/ 411173 h 2802583"/>
              <a:gd name="connsiteX13" fmla="*/ 4040849 w 5216721"/>
              <a:gd name="connsiteY13" fmla="*/ 440684 h 2802583"/>
              <a:gd name="connsiteX14" fmla="*/ 3258421 w 5216721"/>
              <a:gd name="connsiteY14" fmla="*/ 555480 h 2802583"/>
              <a:gd name="connsiteX15" fmla="*/ 2551371 w 5216721"/>
              <a:gd name="connsiteY15" fmla="*/ 691845 h 2802583"/>
              <a:gd name="connsiteX16" fmla="*/ 1779847 w 5216721"/>
              <a:gd name="connsiteY16" fmla="*/ 981725 h 2802583"/>
              <a:gd name="connsiteX17" fmla="*/ 1060338 w 5216721"/>
              <a:gd name="connsiteY17" fmla="*/ 1304094 h 2802583"/>
              <a:gd name="connsiteX18" fmla="*/ 389061 w 5216721"/>
              <a:gd name="connsiteY18" fmla="*/ 1735844 h 2802583"/>
              <a:gd name="connsiteX19" fmla="*/ 378841 w 5216721"/>
              <a:gd name="connsiteY19" fmla="*/ 2306937 h 2802583"/>
              <a:gd name="connsiteX20" fmla="*/ 425523 w 5216721"/>
              <a:gd name="connsiteY20" fmla="*/ 2802583 h 2802583"/>
              <a:gd name="connsiteX21" fmla="*/ 87306 w 5216721"/>
              <a:gd name="connsiteY21" fmla="*/ 2759625 h 2802583"/>
              <a:gd name="connsiteX0" fmla="*/ 87306 w 5216721"/>
              <a:gd name="connsiteY0" fmla="*/ 2759625 h 2802583"/>
              <a:gd name="connsiteX1" fmla="*/ 85877 w 5216721"/>
              <a:gd name="connsiteY1" fmla="*/ 2405489 h 2802583"/>
              <a:gd name="connsiteX2" fmla="*/ 48613 w 5216721"/>
              <a:gd name="connsiteY2" fmla="*/ 1754615 h 2802583"/>
              <a:gd name="connsiteX3" fmla="*/ 838725 w 5216721"/>
              <a:gd name="connsiteY3" fmla="*/ 1132260 h 2802583"/>
              <a:gd name="connsiteX4" fmla="*/ 1562821 w 5216721"/>
              <a:gd name="connsiteY4" fmla="*/ 796445 h 2802583"/>
              <a:gd name="connsiteX5" fmla="*/ 2388770 w 5216721"/>
              <a:gd name="connsiteY5" fmla="*/ 515048 h 2802583"/>
              <a:gd name="connsiteX6" fmla="*/ 3110452 w 5216721"/>
              <a:gd name="connsiteY6" fmla="*/ 356481 h 2802583"/>
              <a:gd name="connsiteX7" fmla="*/ 3968010 w 5216721"/>
              <a:gd name="connsiteY7" fmla="*/ 278507 h 2802583"/>
              <a:gd name="connsiteX8" fmla="*/ 4756453 w 5216721"/>
              <a:gd name="connsiteY8" fmla="*/ 208655 h 2802583"/>
              <a:gd name="connsiteX9" fmla="*/ 4578482 w 5216721"/>
              <a:gd name="connsiteY9" fmla="*/ 0 h 2802583"/>
              <a:gd name="connsiteX10" fmla="*/ 5216721 w 5216721"/>
              <a:gd name="connsiteY10" fmla="*/ 374351 h 2802583"/>
              <a:gd name="connsiteX11" fmla="*/ 4688946 w 5216721"/>
              <a:gd name="connsiteY11" fmla="*/ 625965 h 2802583"/>
              <a:gd name="connsiteX12" fmla="*/ 4744179 w 5216721"/>
              <a:gd name="connsiteY12" fmla="*/ 411173 h 2802583"/>
              <a:gd name="connsiteX13" fmla="*/ 4040849 w 5216721"/>
              <a:gd name="connsiteY13" fmla="*/ 440684 h 2802583"/>
              <a:gd name="connsiteX14" fmla="*/ 3258421 w 5216721"/>
              <a:gd name="connsiteY14" fmla="*/ 555480 h 2802583"/>
              <a:gd name="connsiteX15" fmla="*/ 2551371 w 5216721"/>
              <a:gd name="connsiteY15" fmla="*/ 691845 h 2802583"/>
              <a:gd name="connsiteX16" fmla="*/ 1736144 w 5216721"/>
              <a:gd name="connsiteY16" fmla="*/ 941384 h 2802583"/>
              <a:gd name="connsiteX17" fmla="*/ 1060338 w 5216721"/>
              <a:gd name="connsiteY17" fmla="*/ 1304094 h 2802583"/>
              <a:gd name="connsiteX18" fmla="*/ 389061 w 5216721"/>
              <a:gd name="connsiteY18" fmla="*/ 1735844 h 2802583"/>
              <a:gd name="connsiteX19" fmla="*/ 378841 w 5216721"/>
              <a:gd name="connsiteY19" fmla="*/ 2306937 h 2802583"/>
              <a:gd name="connsiteX20" fmla="*/ 425523 w 5216721"/>
              <a:gd name="connsiteY20" fmla="*/ 2802583 h 2802583"/>
              <a:gd name="connsiteX21" fmla="*/ 87306 w 5216721"/>
              <a:gd name="connsiteY21" fmla="*/ 2759625 h 2802583"/>
              <a:gd name="connsiteX0" fmla="*/ 87306 w 5216721"/>
              <a:gd name="connsiteY0" fmla="*/ 2759625 h 2802583"/>
              <a:gd name="connsiteX1" fmla="*/ 85877 w 5216721"/>
              <a:gd name="connsiteY1" fmla="*/ 2405489 h 2802583"/>
              <a:gd name="connsiteX2" fmla="*/ 48613 w 5216721"/>
              <a:gd name="connsiteY2" fmla="*/ 1754615 h 2802583"/>
              <a:gd name="connsiteX3" fmla="*/ 838725 w 5216721"/>
              <a:gd name="connsiteY3" fmla="*/ 1132260 h 2802583"/>
              <a:gd name="connsiteX4" fmla="*/ 1562821 w 5216721"/>
              <a:gd name="connsiteY4" fmla="*/ 796445 h 2802583"/>
              <a:gd name="connsiteX5" fmla="*/ 2388770 w 5216721"/>
              <a:gd name="connsiteY5" fmla="*/ 515048 h 2802583"/>
              <a:gd name="connsiteX6" fmla="*/ 3110452 w 5216721"/>
              <a:gd name="connsiteY6" fmla="*/ 356481 h 2802583"/>
              <a:gd name="connsiteX7" fmla="*/ 3968010 w 5216721"/>
              <a:gd name="connsiteY7" fmla="*/ 278507 h 2802583"/>
              <a:gd name="connsiteX8" fmla="*/ 4756453 w 5216721"/>
              <a:gd name="connsiteY8" fmla="*/ 208655 h 2802583"/>
              <a:gd name="connsiteX9" fmla="*/ 4578482 w 5216721"/>
              <a:gd name="connsiteY9" fmla="*/ 0 h 2802583"/>
              <a:gd name="connsiteX10" fmla="*/ 5216721 w 5216721"/>
              <a:gd name="connsiteY10" fmla="*/ 374351 h 2802583"/>
              <a:gd name="connsiteX11" fmla="*/ 4688946 w 5216721"/>
              <a:gd name="connsiteY11" fmla="*/ 625965 h 2802583"/>
              <a:gd name="connsiteX12" fmla="*/ 4744179 w 5216721"/>
              <a:gd name="connsiteY12" fmla="*/ 411173 h 2802583"/>
              <a:gd name="connsiteX13" fmla="*/ 4040849 w 5216721"/>
              <a:gd name="connsiteY13" fmla="*/ 440684 h 2802583"/>
              <a:gd name="connsiteX14" fmla="*/ 3258421 w 5216721"/>
              <a:gd name="connsiteY14" fmla="*/ 555480 h 2802583"/>
              <a:gd name="connsiteX15" fmla="*/ 2551371 w 5216721"/>
              <a:gd name="connsiteY15" fmla="*/ 691845 h 2802583"/>
              <a:gd name="connsiteX16" fmla="*/ 1736144 w 5216721"/>
              <a:gd name="connsiteY16" fmla="*/ 941384 h 2802583"/>
              <a:gd name="connsiteX17" fmla="*/ 987500 w 5216721"/>
              <a:gd name="connsiteY17" fmla="*/ 1250306 h 2802583"/>
              <a:gd name="connsiteX18" fmla="*/ 389061 w 5216721"/>
              <a:gd name="connsiteY18" fmla="*/ 1735844 h 2802583"/>
              <a:gd name="connsiteX19" fmla="*/ 378841 w 5216721"/>
              <a:gd name="connsiteY19" fmla="*/ 2306937 h 2802583"/>
              <a:gd name="connsiteX20" fmla="*/ 425523 w 5216721"/>
              <a:gd name="connsiteY20" fmla="*/ 2802583 h 2802583"/>
              <a:gd name="connsiteX21" fmla="*/ 87306 w 5216721"/>
              <a:gd name="connsiteY21" fmla="*/ 2759625 h 2802583"/>
              <a:gd name="connsiteX0" fmla="*/ 87306 w 5216721"/>
              <a:gd name="connsiteY0" fmla="*/ 2759625 h 2802583"/>
              <a:gd name="connsiteX1" fmla="*/ 85877 w 5216721"/>
              <a:gd name="connsiteY1" fmla="*/ 2405489 h 2802583"/>
              <a:gd name="connsiteX2" fmla="*/ 48613 w 5216721"/>
              <a:gd name="connsiteY2" fmla="*/ 1754615 h 2802583"/>
              <a:gd name="connsiteX3" fmla="*/ 838725 w 5216721"/>
              <a:gd name="connsiteY3" fmla="*/ 1132260 h 2802583"/>
              <a:gd name="connsiteX4" fmla="*/ 1562821 w 5216721"/>
              <a:gd name="connsiteY4" fmla="*/ 796445 h 2802583"/>
              <a:gd name="connsiteX5" fmla="*/ 2388770 w 5216721"/>
              <a:gd name="connsiteY5" fmla="*/ 515048 h 2802583"/>
              <a:gd name="connsiteX6" fmla="*/ 3110452 w 5216721"/>
              <a:gd name="connsiteY6" fmla="*/ 356481 h 2802583"/>
              <a:gd name="connsiteX7" fmla="*/ 3968010 w 5216721"/>
              <a:gd name="connsiteY7" fmla="*/ 278507 h 2802583"/>
              <a:gd name="connsiteX8" fmla="*/ 4756453 w 5216721"/>
              <a:gd name="connsiteY8" fmla="*/ 208655 h 2802583"/>
              <a:gd name="connsiteX9" fmla="*/ 4578482 w 5216721"/>
              <a:gd name="connsiteY9" fmla="*/ 0 h 2802583"/>
              <a:gd name="connsiteX10" fmla="*/ 5216721 w 5216721"/>
              <a:gd name="connsiteY10" fmla="*/ 374351 h 2802583"/>
              <a:gd name="connsiteX11" fmla="*/ 4688946 w 5216721"/>
              <a:gd name="connsiteY11" fmla="*/ 625965 h 2802583"/>
              <a:gd name="connsiteX12" fmla="*/ 4744179 w 5216721"/>
              <a:gd name="connsiteY12" fmla="*/ 411173 h 2802583"/>
              <a:gd name="connsiteX13" fmla="*/ 4040849 w 5216721"/>
              <a:gd name="connsiteY13" fmla="*/ 440684 h 2802583"/>
              <a:gd name="connsiteX14" fmla="*/ 3258421 w 5216721"/>
              <a:gd name="connsiteY14" fmla="*/ 555480 h 2802583"/>
              <a:gd name="connsiteX15" fmla="*/ 2551371 w 5216721"/>
              <a:gd name="connsiteY15" fmla="*/ 691845 h 2802583"/>
              <a:gd name="connsiteX16" fmla="*/ 1736144 w 5216721"/>
              <a:gd name="connsiteY16" fmla="*/ 941384 h 2802583"/>
              <a:gd name="connsiteX17" fmla="*/ 987500 w 5216721"/>
              <a:gd name="connsiteY17" fmla="*/ 1250306 h 2802583"/>
              <a:gd name="connsiteX18" fmla="*/ 316222 w 5216721"/>
              <a:gd name="connsiteY18" fmla="*/ 1749291 h 2802583"/>
              <a:gd name="connsiteX19" fmla="*/ 378841 w 5216721"/>
              <a:gd name="connsiteY19" fmla="*/ 2306937 h 2802583"/>
              <a:gd name="connsiteX20" fmla="*/ 425523 w 5216721"/>
              <a:gd name="connsiteY20" fmla="*/ 2802583 h 2802583"/>
              <a:gd name="connsiteX21" fmla="*/ 87306 w 5216721"/>
              <a:gd name="connsiteY21" fmla="*/ 2759625 h 2802583"/>
              <a:gd name="connsiteX0" fmla="*/ 87306 w 5216721"/>
              <a:gd name="connsiteY0" fmla="*/ 2759625 h 2802583"/>
              <a:gd name="connsiteX1" fmla="*/ 85877 w 5216721"/>
              <a:gd name="connsiteY1" fmla="*/ 2405489 h 2802583"/>
              <a:gd name="connsiteX2" fmla="*/ 48613 w 5216721"/>
              <a:gd name="connsiteY2" fmla="*/ 1754615 h 2802583"/>
              <a:gd name="connsiteX3" fmla="*/ 838725 w 5216721"/>
              <a:gd name="connsiteY3" fmla="*/ 1132260 h 2802583"/>
              <a:gd name="connsiteX4" fmla="*/ 1562821 w 5216721"/>
              <a:gd name="connsiteY4" fmla="*/ 796445 h 2802583"/>
              <a:gd name="connsiteX5" fmla="*/ 2388770 w 5216721"/>
              <a:gd name="connsiteY5" fmla="*/ 515048 h 2802583"/>
              <a:gd name="connsiteX6" fmla="*/ 3110452 w 5216721"/>
              <a:gd name="connsiteY6" fmla="*/ 356481 h 2802583"/>
              <a:gd name="connsiteX7" fmla="*/ 3968010 w 5216721"/>
              <a:gd name="connsiteY7" fmla="*/ 278507 h 2802583"/>
              <a:gd name="connsiteX8" fmla="*/ 4756453 w 5216721"/>
              <a:gd name="connsiteY8" fmla="*/ 208655 h 2802583"/>
              <a:gd name="connsiteX9" fmla="*/ 4578482 w 5216721"/>
              <a:gd name="connsiteY9" fmla="*/ 0 h 2802583"/>
              <a:gd name="connsiteX10" fmla="*/ 5216721 w 5216721"/>
              <a:gd name="connsiteY10" fmla="*/ 374351 h 2802583"/>
              <a:gd name="connsiteX11" fmla="*/ 4688946 w 5216721"/>
              <a:gd name="connsiteY11" fmla="*/ 625965 h 2802583"/>
              <a:gd name="connsiteX12" fmla="*/ 4744179 w 5216721"/>
              <a:gd name="connsiteY12" fmla="*/ 411173 h 2802583"/>
              <a:gd name="connsiteX13" fmla="*/ 4040849 w 5216721"/>
              <a:gd name="connsiteY13" fmla="*/ 440684 h 2802583"/>
              <a:gd name="connsiteX14" fmla="*/ 3258421 w 5216721"/>
              <a:gd name="connsiteY14" fmla="*/ 555480 h 2802583"/>
              <a:gd name="connsiteX15" fmla="*/ 2551371 w 5216721"/>
              <a:gd name="connsiteY15" fmla="*/ 691845 h 2802583"/>
              <a:gd name="connsiteX16" fmla="*/ 1736144 w 5216721"/>
              <a:gd name="connsiteY16" fmla="*/ 941384 h 2802583"/>
              <a:gd name="connsiteX17" fmla="*/ 987500 w 5216721"/>
              <a:gd name="connsiteY17" fmla="*/ 1250306 h 2802583"/>
              <a:gd name="connsiteX18" fmla="*/ 316222 w 5216721"/>
              <a:gd name="connsiteY18" fmla="*/ 1749291 h 2802583"/>
              <a:gd name="connsiteX19" fmla="*/ 320569 w 5216721"/>
              <a:gd name="connsiteY19" fmla="*/ 2306937 h 2802583"/>
              <a:gd name="connsiteX20" fmla="*/ 425523 w 5216721"/>
              <a:gd name="connsiteY20" fmla="*/ 2802583 h 2802583"/>
              <a:gd name="connsiteX21" fmla="*/ 87306 w 5216721"/>
              <a:gd name="connsiteY21" fmla="*/ 2759625 h 2802583"/>
              <a:gd name="connsiteX0" fmla="*/ 87306 w 5216721"/>
              <a:gd name="connsiteY0" fmla="*/ 2759625 h 2802583"/>
              <a:gd name="connsiteX1" fmla="*/ 85877 w 5216721"/>
              <a:gd name="connsiteY1" fmla="*/ 2405489 h 2802583"/>
              <a:gd name="connsiteX2" fmla="*/ 48613 w 5216721"/>
              <a:gd name="connsiteY2" fmla="*/ 1754615 h 2802583"/>
              <a:gd name="connsiteX3" fmla="*/ 838725 w 5216721"/>
              <a:gd name="connsiteY3" fmla="*/ 1132260 h 2802583"/>
              <a:gd name="connsiteX4" fmla="*/ 1562821 w 5216721"/>
              <a:gd name="connsiteY4" fmla="*/ 796445 h 2802583"/>
              <a:gd name="connsiteX5" fmla="*/ 2388770 w 5216721"/>
              <a:gd name="connsiteY5" fmla="*/ 515048 h 2802583"/>
              <a:gd name="connsiteX6" fmla="*/ 3095884 w 5216721"/>
              <a:gd name="connsiteY6" fmla="*/ 302692 h 2802583"/>
              <a:gd name="connsiteX7" fmla="*/ 3968010 w 5216721"/>
              <a:gd name="connsiteY7" fmla="*/ 278507 h 2802583"/>
              <a:gd name="connsiteX8" fmla="*/ 4756453 w 5216721"/>
              <a:gd name="connsiteY8" fmla="*/ 208655 h 2802583"/>
              <a:gd name="connsiteX9" fmla="*/ 4578482 w 5216721"/>
              <a:gd name="connsiteY9" fmla="*/ 0 h 2802583"/>
              <a:gd name="connsiteX10" fmla="*/ 5216721 w 5216721"/>
              <a:gd name="connsiteY10" fmla="*/ 374351 h 2802583"/>
              <a:gd name="connsiteX11" fmla="*/ 4688946 w 5216721"/>
              <a:gd name="connsiteY11" fmla="*/ 625965 h 2802583"/>
              <a:gd name="connsiteX12" fmla="*/ 4744179 w 5216721"/>
              <a:gd name="connsiteY12" fmla="*/ 411173 h 2802583"/>
              <a:gd name="connsiteX13" fmla="*/ 4040849 w 5216721"/>
              <a:gd name="connsiteY13" fmla="*/ 440684 h 2802583"/>
              <a:gd name="connsiteX14" fmla="*/ 3258421 w 5216721"/>
              <a:gd name="connsiteY14" fmla="*/ 555480 h 2802583"/>
              <a:gd name="connsiteX15" fmla="*/ 2551371 w 5216721"/>
              <a:gd name="connsiteY15" fmla="*/ 691845 h 2802583"/>
              <a:gd name="connsiteX16" fmla="*/ 1736144 w 5216721"/>
              <a:gd name="connsiteY16" fmla="*/ 941384 h 2802583"/>
              <a:gd name="connsiteX17" fmla="*/ 987500 w 5216721"/>
              <a:gd name="connsiteY17" fmla="*/ 1250306 h 2802583"/>
              <a:gd name="connsiteX18" fmla="*/ 316222 w 5216721"/>
              <a:gd name="connsiteY18" fmla="*/ 1749291 h 2802583"/>
              <a:gd name="connsiteX19" fmla="*/ 320569 w 5216721"/>
              <a:gd name="connsiteY19" fmla="*/ 2306937 h 2802583"/>
              <a:gd name="connsiteX20" fmla="*/ 425523 w 5216721"/>
              <a:gd name="connsiteY20" fmla="*/ 2802583 h 2802583"/>
              <a:gd name="connsiteX21" fmla="*/ 87306 w 5216721"/>
              <a:gd name="connsiteY21" fmla="*/ 2759625 h 2802583"/>
              <a:gd name="connsiteX0" fmla="*/ 87306 w 5216721"/>
              <a:gd name="connsiteY0" fmla="*/ 2759625 h 2802583"/>
              <a:gd name="connsiteX1" fmla="*/ 85877 w 5216721"/>
              <a:gd name="connsiteY1" fmla="*/ 2405489 h 2802583"/>
              <a:gd name="connsiteX2" fmla="*/ 48613 w 5216721"/>
              <a:gd name="connsiteY2" fmla="*/ 1754615 h 2802583"/>
              <a:gd name="connsiteX3" fmla="*/ 838725 w 5216721"/>
              <a:gd name="connsiteY3" fmla="*/ 1132260 h 2802583"/>
              <a:gd name="connsiteX4" fmla="*/ 1562821 w 5216721"/>
              <a:gd name="connsiteY4" fmla="*/ 796445 h 2802583"/>
              <a:gd name="connsiteX5" fmla="*/ 2388770 w 5216721"/>
              <a:gd name="connsiteY5" fmla="*/ 515048 h 2802583"/>
              <a:gd name="connsiteX6" fmla="*/ 3095884 w 5216721"/>
              <a:gd name="connsiteY6" fmla="*/ 302692 h 2802583"/>
              <a:gd name="connsiteX7" fmla="*/ 3968010 w 5216721"/>
              <a:gd name="connsiteY7" fmla="*/ 278507 h 2802583"/>
              <a:gd name="connsiteX8" fmla="*/ 4756453 w 5216721"/>
              <a:gd name="connsiteY8" fmla="*/ 208655 h 2802583"/>
              <a:gd name="connsiteX9" fmla="*/ 4578482 w 5216721"/>
              <a:gd name="connsiteY9" fmla="*/ 0 h 2802583"/>
              <a:gd name="connsiteX10" fmla="*/ 5216721 w 5216721"/>
              <a:gd name="connsiteY10" fmla="*/ 374351 h 2802583"/>
              <a:gd name="connsiteX11" fmla="*/ 4688946 w 5216721"/>
              <a:gd name="connsiteY11" fmla="*/ 625965 h 2802583"/>
              <a:gd name="connsiteX12" fmla="*/ 4744179 w 5216721"/>
              <a:gd name="connsiteY12" fmla="*/ 411173 h 2802583"/>
              <a:gd name="connsiteX13" fmla="*/ 4040849 w 5216721"/>
              <a:gd name="connsiteY13" fmla="*/ 440684 h 2802583"/>
              <a:gd name="connsiteX14" fmla="*/ 3214719 w 5216721"/>
              <a:gd name="connsiteY14" fmla="*/ 474797 h 2802583"/>
              <a:gd name="connsiteX15" fmla="*/ 2551371 w 5216721"/>
              <a:gd name="connsiteY15" fmla="*/ 691845 h 2802583"/>
              <a:gd name="connsiteX16" fmla="*/ 1736144 w 5216721"/>
              <a:gd name="connsiteY16" fmla="*/ 941384 h 2802583"/>
              <a:gd name="connsiteX17" fmla="*/ 987500 w 5216721"/>
              <a:gd name="connsiteY17" fmla="*/ 1250306 h 2802583"/>
              <a:gd name="connsiteX18" fmla="*/ 316222 w 5216721"/>
              <a:gd name="connsiteY18" fmla="*/ 1749291 h 2802583"/>
              <a:gd name="connsiteX19" fmla="*/ 320569 w 5216721"/>
              <a:gd name="connsiteY19" fmla="*/ 2306937 h 2802583"/>
              <a:gd name="connsiteX20" fmla="*/ 425523 w 5216721"/>
              <a:gd name="connsiteY20" fmla="*/ 2802583 h 2802583"/>
              <a:gd name="connsiteX21" fmla="*/ 87306 w 5216721"/>
              <a:gd name="connsiteY21" fmla="*/ 2759625 h 2802583"/>
              <a:gd name="connsiteX0" fmla="*/ 87306 w 5216721"/>
              <a:gd name="connsiteY0" fmla="*/ 2759625 h 2802583"/>
              <a:gd name="connsiteX1" fmla="*/ 85877 w 5216721"/>
              <a:gd name="connsiteY1" fmla="*/ 2405489 h 2802583"/>
              <a:gd name="connsiteX2" fmla="*/ 48613 w 5216721"/>
              <a:gd name="connsiteY2" fmla="*/ 1754615 h 2802583"/>
              <a:gd name="connsiteX3" fmla="*/ 838725 w 5216721"/>
              <a:gd name="connsiteY3" fmla="*/ 1132260 h 2802583"/>
              <a:gd name="connsiteX4" fmla="*/ 1562821 w 5216721"/>
              <a:gd name="connsiteY4" fmla="*/ 796445 h 2802583"/>
              <a:gd name="connsiteX5" fmla="*/ 2388770 w 5216721"/>
              <a:gd name="connsiteY5" fmla="*/ 515048 h 2802583"/>
              <a:gd name="connsiteX6" fmla="*/ 3095884 w 5216721"/>
              <a:gd name="connsiteY6" fmla="*/ 302692 h 2802583"/>
              <a:gd name="connsiteX7" fmla="*/ 3968010 w 5216721"/>
              <a:gd name="connsiteY7" fmla="*/ 278507 h 2802583"/>
              <a:gd name="connsiteX8" fmla="*/ 4756453 w 5216721"/>
              <a:gd name="connsiteY8" fmla="*/ 208655 h 2802583"/>
              <a:gd name="connsiteX9" fmla="*/ 4578482 w 5216721"/>
              <a:gd name="connsiteY9" fmla="*/ 0 h 2802583"/>
              <a:gd name="connsiteX10" fmla="*/ 5216721 w 5216721"/>
              <a:gd name="connsiteY10" fmla="*/ 374351 h 2802583"/>
              <a:gd name="connsiteX11" fmla="*/ 4688946 w 5216721"/>
              <a:gd name="connsiteY11" fmla="*/ 625965 h 2802583"/>
              <a:gd name="connsiteX12" fmla="*/ 4744179 w 5216721"/>
              <a:gd name="connsiteY12" fmla="*/ 411173 h 2802583"/>
              <a:gd name="connsiteX13" fmla="*/ 4040849 w 5216721"/>
              <a:gd name="connsiteY13" fmla="*/ 440684 h 2802583"/>
              <a:gd name="connsiteX14" fmla="*/ 3214719 w 5216721"/>
              <a:gd name="connsiteY14" fmla="*/ 474797 h 2802583"/>
              <a:gd name="connsiteX15" fmla="*/ 2463965 w 5216721"/>
              <a:gd name="connsiteY15" fmla="*/ 638057 h 2802583"/>
              <a:gd name="connsiteX16" fmla="*/ 1736144 w 5216721"/>
              <a:gd name="connsiteY16" fmla="*/ 941384 h 2802583"/>
              <a:gd name="connsiteX17" fmla="*/ 987500 w 5216721"/>
              <a:gd name="connsiteY17" fmla="*/ 1250306 h 2802583"/>
              <a:gd name="connsiteX18" fmla="*/ 316222 w 5216721"/>
              <a:gd name="connsiteY18" fmla="*/ 1749291 h 2802583"/>
              <a:gd name="connsiteX19" fmla="*/ 320569 w 5216721"/>
              <a:gd name="connsiteY19" fmla="*/ 2306937 h 2802583"/>
              <a:gd name="connsiteX20" fmla="*/ 425523 w 5216721"/>
              <a:gd name="connsiteY20" fmla="*/ 2802583 h 2802583"/>
              <a:gd name="connsiteX21" fmla="*/ 87306 w 5216721"/>
              <a:gd name="connsiteY21" fmla="*/ 2759625 h 2802583"/>
              <a:gd name="connsiteX0" fmla="*/ 87306 w 5216721"/>
              <a:gd name="connsiteY0" fmla="*/ 2759625 h 2802583"/>
              <a:gd name="connsiteX1" fmla="*/ 85877 w 5216721"/>
              <a:gd name="connsiteY1" fmla="*/ 2405489 h 2802583"/>
              <a:gd name="connsiteX2" fmla="*/ 48613 w 5216721"/>
              <a:gd name="connsiteY2" fmla="*/ 1754615 h 2802583"/>
              <a:gd name="connsiteX3" fmla="*/ 838725 w 5216721"/>
              <a:gd name="connsiteY3" fmla="*/ 1132260 h 2802583"/>
              <a:gd name="connsiteX4" fmla="*/ 1562821 w 5216721"/>
              <a:gd name="connsiteY4" fmla="*/ 796445 h 2802583"/>
              <a:gd name="connsiteX5" fmla="*/ 2315931 w 5216721"/>
              <a:gd name="connsiteY5" fmla="*/ 474707 h 2802583"/>
              <a:gd name="connsiteX6" fmla="*/ 3095884 w 5216721"/>
              <a:gd name="connsiteY6" fmla="*/ 302692 h 2802583"/>
              <a:gd name="connsiteX7" fmla="*/ 3968010 w 5216721"/>
              <a:gd name="connsiteY7" fmla="*/ 278507 h 2802583"/>
              <a:gd name="connsiteX8" fmla="*/ 4756453 w 5216721"/>
              <a:gd name="connsiteY8" fmla="*/ 208655 h 2802583"/>
              <a:gd name="connsiteX9" fmla="*/ 4578482 w 5216721"/>
              <a:gd name="connsiteY9" fmla="*/ 0 h 2802583"/>
              <a:gd name="connsiteX10" fmla="*/ 5216721 w 5216721"/>
              <a:gd name="connsiteY10" fmla="*/ 374351 h 2802583"/>
              <a:gd name="connsiteX11" fmla="*/ 4688946 w 5216721"/>
              <a:gd name="connsiteY11" fmla="*/ 625965 h 2802583"/>
              <a:gd name="connsiteX12" fmla="*/ 4744179 w 5216721"/>
              <a:gd name="connsiteY12" fmla="*/ 411173 h 2802583"/>
              <a:gd name="connsiteX13" fmla="*/ 4040849 w 5216721"/>
              <a:gd name="connsiteY13" fmla="*/ 440684 h 2802583"/>
              <a:gd name="connsiteX14" fmla="*/ 3214719 w 5216721"/>
              <a:gd name="connsiteY14" fmla="*/ 474797 h 2802583"/>
              <a:gd name="connsiteX15" fmla="*/ 2463965 w 5216721"/>
              <a:gd name="connsiteY15" fmla="*/ 638057 h 2802583"/>
              <a:gd name="connsiteX16" fmla="*/ 1736144 w 5216721"/>
              <a:gd name="connsiteY16" fmla="*/ 941384 h 2802583"/>
              <a:gd name="connsiteX17" fmla="*/ 987500 w 5216721"/>
              <a:gd name="connsiteY17" fmla="*/ 1250306 h 2802583"/>
              <a:gd name="connsiteX18" fmla="*/ 316222 w 5216721"/>
              <a:gd name="connsiteY18" fmla="*/ 1749291 h 2802583"/>
              <a:gd name="connsiteX19" fmla="*/ 320569 w 5216721"/>
              <a:gd name="connsiteY19" fmla="*/ 2306937 h 2802583"/>
              <a:gd name="connsiteX20" fmla="*/ 425523 w 5216721"/>
              <a:gd name="connsiteY20" fmla="*/ 2802583 h 2802583"/>
              <a:gd name="connsiteX21" fmla="*/ 87306 w 5216721"/>
              <a:gd name="connsiteY21" fmla="*/ 2759625 h 2802583"/>
              <a:gd name="connsiteX0" fmla="*/ 87306 w 5216721"/>
              <a:gd name="connsiteY0" fmla="*/ 2759625 h 2802583"/>
              <a:gd name="connsiteX1" fmla="*/ 85877 w 5216721"/>
              <a:gd name="connsiteY1" fmla="*/ 2405489 h 2802583"/>
              <a:gd name="connsiteX2" fmla="*/ 48613 w 5216721"/>
              <a:gd name="connsiteY2" fmla="*/ 1754615 h 2802583"/>
              <a:gd name="connsiteX3" fmla="*/ 838725 w 5216721"/>
              <a:gd name="connsiteY3" fmla="*/ 1132260 h 2802583"/>
              <a:gd name="connsiteX4" fmla="*/ 1460698 w 5216721"/>
              <a:gd name="connsiteY4" fmla="*/ 622049 h 2802583"/>
              <a:gd name="connsiteX5" fmla="*/ 2315931 w 5216721"/>
              <a:gd name="connsiteY5" fmla="*/ 474707 h 2802583"/>
              <a:gd name="connsiteX6" fmla="*/ 3095884 w 5216721"/>
              <a:gd name="connsiteY6" fmla="*/ 302692 h 2802583"/>
              <a:gd name="connsiteX7" fmla="*/ 3968010 w 5216721"/>
              <a:gd name="connsiteY7" fmla="*/ 278507 h 2802583"/>
              <a:gd name="connsiteX8" fmla="*/ 4756453 w 5216721"/>
              <a:gd name="connsiteY8" fmla="*/ 208655 h 2802583"/>
              <a:gd name="connsiteX9" fmla="*/ 4578482 w 5216721"/>
              <a:gd name="connsiteY9" fmla="*/ 0 h 2802583"/>
              <a:gd name="connsiteX10" fmla="*/ 5216721 w 5216721"/>
              <a:gd name="connsiteY10" fmla="*/ 374351 h 2802583"/>
              <a:gd name="connsiteX11" fmla="*/ 4688946 w 5216721"/>
              <a:gd name="connsiteY11" fmla="*/ 625965 h 2802583"/>
              <a:gd name="connsiteX12" fmla="*/ 4744179 w 5216721"/>
              <a:gd name="connsiteY12" fmla="*/ 411173 h 2802583"/>
              <a:gd name="connsiteX13" fmla="*/ 4040849 w 5216721"/>
              <a:gd name="connsiteY13" fmla="*/ 440684 h 2802583"/>
              <a:gd name="connsiteX14" fmla="*/ 3214719 w 5216721"/>
              <a:gd name="connsiteY14" fmla="*/ 474797 h 2802583"/>
              <a:gd name="connsiteX15" fmla="*/ 2463965 w 5216721"/>
              <a:gd name="connsiteY15" fmla="*/ 638057 h 2802583"/>
              <a:gd name="connsiteX16" fmla="*/ 1736144 w 5216721"/>
              <a:gd name="connsiteY16" fmla="*/ 941384 h 2802583"/>
              <a:gd name="connsiteX17" fmla="*/ 987500 w 5216721"/>
              <a:gd name="connsiteY17" fmla="*/ 1250306 h 2802583"/>
              <a:gd name="connsiteX18" fmla="*/ 316222 w 5216721"/>
              <a:gd name="connsiteY18" fmla="*/ 1749291 h 2802583"/>
              <a:gd name="connsiteX19" fmla="*/ 320569 w 5216721"/>
              <a:gd name="connsiteY19" fmla="*/ 2306937 h 2802583"/>
              <a:gd name="connsiteX20" fmla="*/ 425523 w 5216721"/>
              <a:gd name="connsiteY20" fmla="*/ 2802583 h 2802583"/>
              <a:gd name="connsiteX21" fmla="*/ 87306 w 5216721"/>
              <a:gd name="connsiteY21" fmla="*/ 2759625 h 2802583"/>
              <a:gd name="connsiteX0" fmla="*/ 87306 w 5216721"/>
              <a:gd name="connsiteY0" fmla="*/ 2759625 h 2802583"/>
              <a:gd name="connsiteX1" fmla="*/ 85877 w 5216721"/>
              <a:gd name="connsiteY1" fmla="*/ 2405489 h 2802583"/>
              <a:gd name="connsiteX2" fmla="*/ 48613 w 5216721"/>
              <a:gd name="connsiteY2" fmla="*/ 1754615 h 2802583"/>
              <a:gd name="connsiteX3" fmla="*/ 838725 w 5216721"/>
              <a:gd name="connsiteY3" fmla="*/ 1132260 h 2802583"/>
              <a:gd name="connsiteX4" fmla="*/ 1460698 w 5216721"/>
              <a:gd name="connsiteY4" fmla="*/ 622049 h 2802583"/>
              <a:gd name="connsiteX5" fmla="*/ 2315931 w 5216721"/>
              <a:gd name="connsiteY5" fmla="*/ 474707 h 2802583"/>
              <a:gd name="connsiteX6" fmla="*/ 3095884 w 5216721"/>
              <a:gd name="connsiteY6" fmla="*/ 302692 h 2802583"/>
              <a:gd name="connsiteX7" fmla="*/ 3968010 w 5216721"/>
              <a:gd name="connsiteY7" fmla="*/ 278507 h 2802583"/>
              <a:gd name="connsiteX8" fmla="*/ 4756453 w 5216721"/>
              <a:gd name="connsiteY8" fmla="*/ 208655 h 2802583"/>
              <a:gd name="connsiteX9" fmla="*/ 4578482 w 5216721"/>
              <a:gd name="connsiteY9" fmla="*/ 0 h 2802583"/>
              <a:gd name="connsiteX10" fmla="*/ 5216721 w 5216721"/>
              <a:gd name="connsiteY10" fmla="*/ 374351 h 2802583"/>
              <a:gd name="connsiteX11" fmla="*/ 4688946 w 5216721"/>
              <a:gd name="connsiteY11" fmla="*/ 625965 h 2802583"/>
              <a:gd name="connsiteX12" fmla="*/ 4744179 w 5216721"/>
              <a:gd name="connsiteY12" fmla="*/ 411173 h 2802583"/>
              <a:gd name="connsiteX13" fmla="*/ 4040849 w 5216721"/>
              <a:gd name="connsiteY13" fmla="*/ 440684 h 2802583"/>
              <a:gd name="connsiteX14" fmla="*/ 3214719 w 5216721"/>
              <a:gd name="connsiteY14" fmla="*/ 474797 h 2802583"/>
              <a:gd name="connsiteX15" fmla="*/ 2463965 w 5216721"/>
              <a:gd name="connsiteY15" fmla="*/ 638057 h 2802583"/>
              <a:gd name="connsiteX16" fmla="*/ 1608489 w 5216721"/>
              <a:gd name="connsiteY16" fmla="*/ 771702 h 2802583"/>
              <a:gd name="connsiteX17" fmla="*/ 987500 w 5216721"/>
              <a:gd name="connsiteY17" fmla="*/ 1250306 h 2802583"/>
              <a:gd name="connsiteX18" fmla="*/ 316222 w 5216721"/>
              <a:gd name="connsiteY18" fmla="*/ 1749291 h 2802583"/>
              <a:gd name="connsiteX19" fmla="*/ 320569 w 5216721"/>
              <a:gd name="connsiteY19" fmla="*/ 2306937 h 2802583"/>
              <a:gd name="connsiteX20" fmla="*/ 425523 w 5216721"/>
              <a:gd name="connsiteY20" fmla="*/ 2802583 h 2802583"/>
              <a:gd name="connsiteX21" fmla="*/ 87306 w 5216721"/>
              <a:gd name="connsiteY21" fmla="*/ 2759625 h 2802583"/>
              <a:gd name="connsiteX0" fmla="*/ 75084 w 5204499"/>
              <a:gd name="connsiteY0" fmla="*/ 2759625 h 2802583"/>
              <a:gd name="connsiteX1" fmla="*/ 73655 w 5204499"/>
              <a:gd name="connsiteY1" fmla="*/ 2405489 h 2802583"/>
              <a:gd name="connsiteX2" fmla="*/ 36391 w 5204499"/>
              <a:gd name="connsiteY2" fmla="*/ 1754615 h 2802583"/>
              <a:gd name="connsiteX3" fmla="*/ 657999 w 5204499"/>
              <a:gd name="connsiteY3" fmla="*/ 1000284 h 2802583"/>
              <a:gd name="connsiteX4" fmla="*/ 1448476 w 5204499"/>
              <a:gd name="connsiteY4" fmla="*/ 622049 h 2802583"/>
              <a:gd name="connsiteX5" fmla="*/ 2303709 w 5204499"/>
              <a:gd name="connsiteY5" fmla="*/ 474707 h 2802583"/>
              <a:gd name="connsiteX6" fmla="*/ 3083662 w 5204499"/>
              <a:gd name="connsiteY6" fmla="*/ 302692 h 2802583"/>
              <a:gd name="connsiteX7" fmla="*/ 3955788 w 5204499"/>
              <a:gd name="connsiteY7" fmla="*/ 278507 h 2802583"/>
              <a:gd name="connsiteX8" fmla="*/ 4744231 w 5204499"/>
              <a:gd name="connsiteY8" fmla="*/ 208655 h 2802583"/>
              <a:gd name="connsiteX9" fmla="*/ 4566260 w 5204499"/>
              <a:gd name="connsiteY9" fmla="*/ 0 h 2802583"/>
              <a:gd name="connsiteX10" fmla="*/ 5204499 w 5204499"/>
              <a:gd name="connsiteY10" fmla="*/ 374351 h 2802583"/>
              <a:gd name="connsiteX11" fmla="*/ 4676724 w 5204499"/>
              <a:gd name="connsiteY11" fmla="*/ 625965 h 2802583"/>
              <a:gd name="connsiteX12" fmla="*/ 4731957 w 5204499"/>
              <a:gd name="connsiteY12" fmla="*/ 411173 h 2802583"/>
              <a:gd name="connsiteX13" fmla="*/ 4028627 w 5204499"/>
              <a:gd name="connsiteY13" fmla="*/ 440684 h 2802583"/>
              <a:gd name="connsiteX14" fmla="*/ 3202497 w 5204499"/>
              <a:gd name="connsiteY14" fmla="*/ 474797 h 2802583"/>
              <a:gd name="connsiteX15" fmla="*/ 2451743 w 5204499"/>
              <a:gd name="connsiteY15" fmla="*/ 638057 h 2802583"/>
              <a:gd name="connsiteX16" fmla="*/ 1596267 w 5204499"/>
              <a:gd name="connsiteY16" fmla="*/ 771702 h 2802583"/>
              <a:gd name="connsiteX17" fmla="*/ 975278 w 5204499"/>
              <a:gd name="connsiteY17" fmla="*/ 1250306 h 2802583"/>
              <a:gd name="connsiteX18" fmla="*/ 304000 w 5204499"/>
              <a:gd name="connsiteY18" fmla="*/ 1749291 h 2802583"/>
              <a:gd name="connsiteX19" fmla="*/ 308347 w 5204499"/>
              <a:gd name="connsiteY19" fmla="*/ 2306937 h 2802583"/>
              <a:gd name="connsiteX20" fmla="*/ 413301 w 5204499"/>
              <a:gd name="connsiteY20" fmla="*/ 2802583 h 2802583"/>
              <a:gd name="connsiteX21" fmla="*/ 75084 w 5204499"/>
              <a:gd name="connsiteY21" fmla="*/ 2759625 h 2802583"/>
              <a:gd name="connsiteX0" fmla="*/ 75084 w 5204499"/>
              <a:gd name="connsiteY0" fmla="*/ 2759625 h 2802583"/>
              <a:gd name="connsiteX1" fmla="*/ 73655 w 5204499"/>
              <a:gd name="connsiteY1" fmla="*/ 2405489 h 2802583"/>
              <a:gd name="connsiteX2" fmla="*/ 36391 w 5204499"/>
              <a:gd name="connsiteY2" fmla="*/ 1754615 h 2802583"/>
              <a:gd name="connsiteX3" fmla="*/ 657999 w 5204499"/>
              <a:gd name="connsiteY3" fmla="*/ 1000284 h 2802583"/>
              <a:gd name="connsiteX4" fmla="*/ 1448476 w 5204499"/>
              <a:gd name="connsiteY4" fmla="*/ 622049 h 2802583"/>
              <a:gd name="connsiteX5" fmla="*/ 2303709 w 5204499"/>
              <a:gd name="connsiteY5" fmla="*/ 474707 h 2802583"/>
              <a:gd name="connsiteX6" fmla="*/ 3083662 w 5204499"/>
              <a:gd name="connsiteY6" fmla="*/ 302692 h 2802583"/>
              <a:gd name="connsiteX7" fmla="*/ 3955788 w 5204499"/>
              <a:gd name="connsiteY7" fmla="*/ 278507 h 2802583"/>
              <a:gd name="connsiteX8" fmla="*/ 4744231 w 5204499"/>
              <a:gd name="connsiteY8" fmla="*/ 208655 h 2802583"/>
              <a:gd name="connsiteX9" fmla="*/ 4566260 w 5204499"/>
              <a:gd name="connsiteY9" fmla="*/ 0 h 2802583"/>
              <a:gd name="connsiteX10" fmla="*/ 5204499 w 5204499"/>
              <a:gd name="connsiteY10" fmla="*/ 374351 h 2802583"/>
              <a:gd name="connsiteX11" fmla="*/ 4676724 w 5204499"/>
              <a:gd name="connsiteY11" fmla="*/ 625965 h 2802583"/>
              <a:gd name="connsiteX12" fmla="*/ 4731957 w 5204499"/>
              <a:gd name="connsiteY12" fmla="*/ 411173 h 2802583"/>
              <a:gd name="connsiteX13" fmla="*/ 4028627 w 5204499"/>
              <a:gd name="connsiteY13" fmla="*/ 440684 h 2802583"/>
              <a:gd name="connsiteX14" fmla="*/ 3202497 w 5204499"/>
              <a:gd name="connsiteY14" fmla="*/ 474797 h 2802583"/>
              <a:gd name="connsiteX15" fmla="*/ 2451743 w 5204499"/>
              <a:gd name="connsiteY15" fmla="*/ 638057 h 2802583"/>
              <a:gd name="connsiteX16" fmla="*/ 1596267 w 5204499"/>
              <a:gd name="connsiteY16" fmla="*/ 771702 h 2802583"/>
              <a:gd name="connsiteX17" fmla="*/ 832305 w 5204499"/>
              <a:gd name="connsiteY17" fmla="*/ 1108904 h 2802583"/>
              <a:gd name="connsiteX18" fmla="*/ 304000 w 5204499"/>
              <a:gd name="connsiteY18" fmla="*/ 1749291 h 2802583"/>
              <a:gd name="connsiteX19" fmla="*/ 308347 w 5204499"/>
              <a:gd name="connsiteY19" fmla="*/ 2306937 h 2802583"/>
              <a:gd name="connsiteX20" fmla="*/ 413301 w 5204499"/>
              <a:gd name="connsiteY20" fmla="*/ 2802583 h 2802583"/>
              <a:gd name="connsiteX21" fmla="*/ 75084 w 5204499"/>
              <a:gd name="connsiteY21" fmla="*/ 2759625 h 2802583"/>
              <a:gd name="connsiteX0" fmla="*/ 199449 w 5328864"/>
              <a:gd name="connsiteY0" fmla="*/ 2759625 h 2802583"/>
              <a:gd name="connsiteX1" fmla="*/ 198020 w 5328864"/>
              <a:gd name="connsiteY1" fmla="*/ 2405489 h 2802583"/>
              <a:gd name="connsiteX2" fmla="*/ 22889 w 5328864"/>
              <a:gd name="connsiteY2" fmla="*/ 1636780 h 2802583"/>
              <a:gd name="connsiteX3" fmla="*/ 782364 w 5328864"/>
              <a:gd name="connsiteY3" fmla="*/ 1000284 h 2802583"/>
              <a:gd name="connsiteX4" fmla="*/ 1572841 w 5328864"/>
              <a:gd name="connsiteY4" fmla="*/ 622049 h 2802583"/>
              <a:gd name="connsiteX5" fmla="*/ 2428074 w 5328864"/>
              <a:gd name="connsiteY5" fmla="*/ 474707 h 2802583"/>
              <a:gd name="connsiteX6" fmla="*/ 3208027 w 5328864"/>
              <a:gd name="connsiteY6" fmla="*/ 302692 h 2802583"/>
              <a:gd name="connsiteX7" fmla="*/ 4080153 w 5328864"/>
              <a:gd name="connsiteY7" fmla="*/ 278507 h 2802583"/>
              <a:gd name="connsiteX8" fmla="*/ 4868596 w 5328864"/>
              <a:gd name="connsiteY8" fmla="*/ 208655 h 2802583"/>
              <a:gd name="connsiteX9" fmla="*/ 4690625 w 5328864"/>
              <a:gd name="connsiteY9" fmla="*/ 0 h 2802583"/>
              <a:gd name="connsiteX10" fmla="*/ 5328864 w 5328864"/>
              <a:gd name="connsiteY10" fmla="*/ 374351 h 2802583"/>
              <a:gd name="connsiteX11" fmla="*/ 4801089 w 5328864"/>
              <a:gd name="connsiteY11" fmla="*/ 625965 h 2802583"/>
              <a:gd name="connsiteX12" fmla="*/ 4856322 w 5328864"/>
              <a:gd name="connsiteY12" fmla="*/ 411173 h 2802583"/>
              <a:gd name="connsiteX13" fmla="*/ 4152992 w 5328864"/>
              <a:gd name="connsiteY13" fmla="*/ 440684 h 2802583"/>
              <a:gd name="connsiteX14" fmla="*/ 3326862 w 5328864"/>
              <a:gd name="connsiteY14" fmla="*/ 474797 h 2802583"/>
              <a:gd name="connsiteX15" fmla="*/ 2576108 w 5328864"/>
              <a:gd name="connsiteY15" fmla="*/ 638057 h 2802583"/>
              <a:gd name="connsiteX16" fmla="*/ 1720632 w 5328864"/>
              <a:gd name="connsiteY16" fmla="*/ 771702 h 2802583"/>
              <a:gd name="connsiteX17" fmla="*/ 956670 w 5328864"/>
              <a:gd name="connsiteY17" fmla="*/ 1108904 h 2802583"/>
              <a:gd name="connsiteX18" fmla="*/ 428365 w 5328864"/>
              <a:gd name="connsiteY18" fmla="*/ 1749291 h 2802583"/>
              <a:gd name="connsiteX19" fmla="*/ 432712 w 5328864"/>
              <a:gd name="connsiteY19" fmla="*/ 2306937 h 2802583"/>
              <a:gd name="connsiteX20" fmla="*/ 537666 w 5328864"/>
              <a:gd name="connsiteY20" fmla="*/ 2802583 h 2802583"/>
              <a:gd name="connsiteX21" fmla="*/ 199449 w 5328864"/>
              <a:gd name="connsiteY21" fmla="*/ 2759625 h 2802583"/>
              <a:gd name="connsiteX0" fmla="*/ 199449 w 5328864"/>
              <a:gd name="connsiteY0" fmla="*/ 2759625 h 2802583"/>
              <a:gd name="connsiteX1" fmla="*/ 198020 w 5328864"/>
              <a:gd name="connsiteY1" fmla="*/ 2405489 h 2802583"/>
              <a:gd name="connsiteX2" fmla="*/ 22889 w 5328864"/>
              <a:gd name="connsiteY2" fmla="*/ 1636780 h 2802583"/>
              <a:gd name="connsiteX3" fmla="*/ 782364 w 5328864"/>
              <a:gd name="connsiteY3" fmla="*/ 1000284 h 2802583"/>
              <a:gd name="connsiteX4" fmla="*/ 1572841 w 5328864"/>
              <a:gd name="connsiteY4" fmla="*/ 622049 h 2802583"/>
              <a:gd name="connsiteX5" fmla="*/ 2428074 w 5328864"/>
              <a:gd name="connsiteY5" fmla="*/ 474707 h 2802583"/>
              <a:gd name="connsiteX6" fmla="*/ 3208027 w 5328864"/>
              <a:gd name="connsiteY6" fmla="*/ 302692 h 2802583"/>
              <a:gd name="connsiteX7" fmla="*/ 4080153 w 5328864"/>
              <a:gd name="connsiteY7" fmla="*/ 278507 h 2802583"/>
              <a:gd name="connsiteX8" fmla="*/ 4868596 w 5328864"/>
              <a:gd name="connsiteY8" fmla="*/ 208655 h 2802583"/>
              <a:gd name="connsiteX9" fmla="*/ 4690625 w 5328864"/>
              <a:gd name="connsiteY9" fmla="*/ 0 h 2802583"/>
              <a:gd name="connsiteX10" fmla="*/ 5328864 w 5328864"/>
              <a:gd name="connsiteY10" fmla="*/ 374351 h 2802583"/>
              <a:gd name="connsiteX11" fmla="*/ 4801089 w 5328864"/>
              <a:gd name="connsiteY11" fmla="*/ 625965 h 2802583"/>
              <a:gd name="connsiteX12" fmla="*/ 4856322 w 5328864"/>
              <a:gd name="connsiteY12" fmla="*/ 411173 h 2802583"/>
              <a:gd name="connsiteX13" fmla="*/ 4152992 w 5328864"/>
              <a:gd name="connsiteY13" fmla="*/ 440684 h 2802583"/>
              <a:gd name="connsiteX14" fmla="*/ 3326862 w 5328864"/>
              <a:gd name="connsiteY14" fmla="*/ 474797 h 2802583"/>
              <a:gd name="connsiteX15" fmla="*/ 2576108 w 5328864"/>
              <a:gd name="connsiteY15" fmla="*/ 638057 h 2802583"/>
              <a:gd name="connsiteX16" fmla="*/ 1720632 w 5328864"/>
              <a:gd name="connsiteY16" fmla="*/ 771702 h 2802583"/>
              <a:gd name="connsiteX17" fmla="*/ 956670 w 5328864"/>
              <a:gd name="connsiteY17" fmla="*/ 1108904 h 2802583"/>
              <a:gd name="connsiteX18" fmla="*/ 249649 w 5328864"/>
              <a:gd name="connsiteY18" fmla="*/ 1735151 h 2802583"/>
              <a:gd name="connsiteX19" fmla="*/ 432712 w 5328864"/>
              <a:gd name="connsiteY19" fmla="*/ 2306937 h 2802583"/>
              <a:gd name="connsiteX20" fmla="*/ 537666 w 5328864"/>
              <a:gd name="connsiteY20" fmla="*/ 2802583 h 2802583"/>
              <a:gd name="connsiteX21" fmla="*/ 199449 w 5328864"/>
              <a:gd name="connsiteY21" fmla="*/ 2759625 h 2802583"/>
              <a:gd name="connsiteX0" fmla="*/ 199449 w 5328864"/>
              <a:gd name="connsiteY0" fmla="*/ 2759625 h 2802583"/>
              <a:gd name="connsiteX1" fmla="*/ 198020 w 5328864"/>
              <a:gd name="connsiteY1" fmla="*/ 2405489 h 2802583"/>
              <a:gd name="connsiteX2" fmla="*/ 22889 w 5328864"/>
              <a:gd name="connsiteY2" fmla="*/ 1636780 h 2802583"/>
              <a:gd name="connsiteX3" fmla="*/ 782364 w 5328864"/>
              <a:gd name="connsiteY3" fmla="*/ 1000284 h 2802583"/>
              <a:gd name="connsiteX4" fmla="*/ 1572841 w 5328864"/>
              <a:gd name="connsiteY4" fmla="*/ 622049 h 2802583"/>
              <a:gd name="connsiteX5" fmla="*/ 2428074 w 5328864"/>
              <a:gd name="connsiteY5" fmla="*/ 474707 h 2802583"/>
              <a:gd name="connsiteX6" fmla="*/ 3208027 w 5328864"/>
              <a:gd name="connsiteY6" fmla="*/ 302692 h 2802583"/>
              <a:gd name="connsiteX7" fmla="*/ 4080153 w 5328864"/>
              <a:gd name="connsiteY7" fmla="*/ 278507 h 2802583"/>
              <a:gd name="connsiteX8" fmla="*/ 4868596 w 5328864"/>
              <a:gd name="connsiteY8" fmla="*/ 208655 h 2802583"/>
              <a:gd name="connsiteX9" fmla="*/ 4690625 w 5328864"/>
              <a:gd name="connsiteY9" fmla="*/ 0 h 2802583"/>
              <a:gd name="connsiteX10" fmla="*/ 5328864 w 5328864"/>
              <a:gd name="connsiteY10" fmla="*/ 374351 h 2802583"/>
              <a:gd name="connsiteX11" fmla="*/ 4801089 w 5328864"/>
              <a:gd name="connsiteY11" fmla="*/ 625965 h 2802583"/>
              <a:gd name="connsiteX12" fmla="*/ 4856322 w 5328864"/>
              <a:gd name="connsiteY12" fmla="*/ 411173 h 2802583"/>
              <a:gd name="connsiteX13" fmla="*/ 4152992 w 5328864"/>
              <a:gd name="connsiteY13" fmla="*/ 440684 h 2802583"/>
              <a:gd name="connsiteX14" fmla="*/ 3326862 w 5328864"/>
              <a:gd name="connsiteY14" fmla="*/ 474797 h 2802583"/>
              <a:gd name="connsiteX15" fmla="*/ 2576108 w 5328864"/>
              <a:gd name="connsiteY15" fmla="*/ 638057 h 2802583"/>
              <a:gd name="connsiteX16" fmla="*/ 1720632 w 5328864"/>
              <a:gd name="connsiteY16" fmla="*/ 771702 h 2802583"/>
              <a:gd name="connsiteX17" fmla="*/ 956670 w 5328864"/>
              <a:gd name="connsiteY17" fmla="*/ 1108904 h 2802583"/>
              <a:gd name="connsiteX18" fmla="*/ 249649 w 5328864"/>
              <a:gd name="connsiteY18" fmla="*/ 1735151 h 2802583"/>
              <a:gd name="connsiteX19" fmla="*/ 432712 w 5328864"/>
              <a:gd name="connsiteY19" fmla="*/ 2306937 h 2802583"/>
              <a:gd name="connsiteX20" fmla="*/ 537666 w 5328864"/>
              <a:gd name="connsiteY20" fmla="*/ 2802583 h 2802583"/>
              <a:gd name="connsiteX21" fmla="*/ 199449 w 5328864"/>
              <a:gd name="connsiteY21" fmla="*/ 2759625 h 2802583"/>
              <a:gd name="connsiteX0" fmla="*/ 199449 w 5328864"/>
              <a:gd name="connsiteY0" fmla="*/ 2759625 h 2802583"/>
              <a:gd name="connsiteX1" fmla="*/ 198020 w 5328864"/>
              <a:gd name="connsiteY1" fmla="*/ 2405489 h 2802583"/>
              <a:gd name="connsiteX2" fmla="*/ 22889 w 5328864"/>
              <a:gd name="connsiteY2" fmla="*/ 1636780 h 2802583"/>
              <a:gd name="connsiteX3" fmla="*/ 782364 w 5328864"/>
              <a:gd name="connsiteY3" fmla="*/ 1000284 h 2802583"/>
              <a:gd name="connsiteX4" fmla="*/ 1572841 w 5328864"/>
              <a:gd name="connsiteY4" fmla="*/ 622049 h 2802583"/>
              <a:gd name="connsiteX5" fmla="*/ 2428074 w 5328864"/>
              <a:gd name="connsiteY5" fmla="*/ 474707 h 2802583"/>
              <a:gd name="connsiteX6" fmla="*/ 3208027 w 5328864"/>
              <a:gd name="connsiteY6" fmla="*/ 302692 h 2802583"/>
              <a:gd name="connsiteX7" fmla="*/ 4080153 w 5328864"/>
              <a:gd name="connsiteY7" fmla="*/ 278507 h 2802583"/>
              <a:gd name="connsiteX8" fmla="*/ 4868596 w 5328864"/>
              <a:gd name="connsiteY8" fmla="*/ 208655 h 2802583"/>
              <a:gd name="connsiteX9" fmla="*/ 4690625 w 5328864"/>
              <a:gd name="connsiteY9" fmla="*/ 0 h 2802583"/>
              <a:gd name="connsiteX10" fmla="*/ 5328864 w 5328864"/>
              <a:gd name="connsiteY10" fmla="*/ 374351 h 2802583"/>
              <a:gd name="connsiteX11" fmla="*/ 4801089 w 5328864"/>
              <a:gd name="connsiteY11" fmla="*/ 625965 h 2802583"/>
              <a:gd name="connsiteX12" fmla="*/ 4856322 w 5328864"/>
              <a:gd name="connsiteY12" fmla="*/ 411173 h 2802583"/>
              <a:gd name="connsiteX13" fmla="*/ 4152992 w 5328864"/>
              <a:gd name="connsiteY13" fmla="*/ 440684 h 2802583"/>
              <a:gd name="connsiteX14" fmla="*/ 3326862 w 5328864"/>
              <a:gd name="connsiteY14" fmla="*/ 474797 h 2802583"/>
              <a:gd name="connsiteX15" fmla="*/ 2576108 w 5328864"/>
              <a:gd name="connsiteY15" fmla="*/ 638057 h 2802583"/>
              <a:gd name="connsiteX16" fmla="*/ 1720632 w 5328864"/>
              <a:gd name="connsiteY16" fmla="*/ 771702 h 2802583"/>
              <a:gd name="connsiteX17" fmla="*/ 956670 w 5328864"/>
              <a:gd name="connsiteY17" fmla="*/ 1108904 h 2802583"/>
              <a:gd name="connsiteX18" fmla="*/ 249649 w 5328864"/>
              <a:gd name="connsiteY18" fmla="*/ 1735151 h 2802583"/>
              <a:gd name="connsiteX19" fmla="*/ 432712 w 5328864"/>
              <a:gd name="connsiteY19" fmla="*/ 2306937 h 2802583"/>
              <a:gd name="connsiteX20" fmla="*/ 537666 w 5328864"/>
              <a:gd name="connsiteY20" fmla="*/ 2802583 h 2802583"/>
              <a:gd name="connsiteX21" fmla="*/ 199449 w 5328864"/>
              <a:gd name="connsiteY21" fmla="*/ 2759625 h 2802583"/>
              <a:gd name="connsiteX0" fmla="*/ 199449 w 5328864"/>
              <a:gd name="connsiteY0" fmla="*/ 2759625 h 2802583"/>
              <a:gd name="connsiteX1" fmla="*/ 198020 w 5328864"/>
              <a:gd name="connsiteY1" fmla="*/ 2405489 h 2802583"/>
              <a:gd name="connsiteX2" fmla="*/ 22889 w 5328864"/>
              <a:gd name="connsiteY2" fmla="*/ 1636780 h 2802583"/>
              <a:gd name="connsiteX3" fmla="*/ 782364 w 5328864"/>
              <a:gd name="connsiteY3" fmla="*/ 1000284 h 2802583"/>
              <a:gd name="connsiteX4" fmla="*/ 1572841 w 5328864"/>
              <a:gd name="connsiteY4" fmla="*/ 622049 h 2802583"/>
              <a:gd name="connsiteX5" fmla="*/ 2428074 w 5328864"/>
              <a:gd name="connsiteY5" fmla="*/ 474707 h 2802583"/>
              <a:gd name="connsiteX6" fmla="*/ 3208027 w 5328864"/>
              <a:gd name="connsiteY6" fmla="*/ 302692 h 2802583"/>
              <a:gd name="connsiteX7" fmla="*/ 4080153 w 5328864"/>
              <a:gd name="connsiteY7" fmla="*/ 278507 h 2802583"/>
              <a:gd name="connsiteX8" fmla="*/ 4868596 w 5328864"/>
              <a:gd name="connsiteY8" fmla="*/ 208655 h 2802583"/>
              <a:gd name="connsiteX9" fmla="*/ 4690625 w 5328864"/>
              <a:gd name="connsiteY9" fmla="*/ 0 h 2802583"/>
              <a:gd name="connsiteX10" fmla="*/ 5328864 w 5328864"/>
              <a:gd name="connsiteY10" fmla="*/ 374351 h 2802583"/>
              <a:gd name="connsiteX11" fmla="*/ 4801089 w 5328864"/>
              <a:gd name="connsiteY11" fmla="*/ 625965 h 2802583"/>
              <a:gd name="connsiteX12" fmla="*/ 4856322 w 5328864"/>
              <a:gd name="connsiteY12" fmla="*/ 411173 h 2802583"/>
              <a:gd name="connsiteX13" fmla="*/ 4152992 w 5328864"/>
              <a:gd name="connsiteY13" fmla="*/ 440684 h 2802583"/>
              <a:gd name="connsiteX14" fmla="*/ 3326862 w 5328864"/>
              <a:gd name="connsiteY14" fmla="*/ 474797 h 2802583"/>
              <a:gd name="connsiteX15" fmla="*/ 2576108 w 5328864"/>
              <a:gd name="connsiteY15" fmla="*/ 638057 h 2802583"/>
              <a:gd name="connsiteX16" fmla="*/ 1720632 w 5328864"/>
              <a:gd name="connsiteY16" fmla="*/ 771702 h 2802583"/>
              <a:gd name="connsiteX17" fmla="*/ 956670 w 5328864"/>
              <a:gd name="connsiteY17" fmla="*/ 1108904 h 2802583"/>
              <a:gd name="connsiteX18" fmla="*/ 249649 w 5328864"/>
              <a:gd name="connsiteY18" fmla="*/ 1735151 h 2802583"/>
              <a:gd name="connsiteX19" fmla="*/ 356119 w 5328864"/>
              <a:gd name="connsiteY19" fmla="*/ 2160822 h 2802583"/>
              <a:gd name="connsiteX20" fmla="*/ 537666 w 5328864"/>
              <a:gd name="connsiteY20" fmla="*/ 2802583 h 2802583"/>
              <a:gd name="connsiteX21" fmla="*/ 199449 w 5328864"/>
              <a:gd name="connsiteY21" fmla="*/ 2759625 h 2802583"/>
              <a:gd name="connsiteX0" fmla="*/ 209967 w 5339382"/>
              <a:gd name="connsiteY0" fmla="*/ 2759625 h 2802583"/>
              <a:gd name="connsiteX1" fmla="*/ 142158 w 5339382"/>
              <a:gd name="connsiteY1" fmla="*/ 2179246 h 2802583"/>
              <a:gd name="connsiteX2" fmla="*/ 33407 w 5339382"/>
              <a:gd name="connsiteY2" fmla="*/ 1636780 h 2802583"/>
              <a:gd name="connsiteX3" fmla="*/ 792882 w 5339382"/>
              <a:gd name="connsiteY3" fmla="*/ 1000284 h 2802583"/>
              <a:gd name="connsiteX4" fmla="*/ 1583359 w 5339382"/>
              <a:gd name="connsiteY4" fmla="*/ 622049 h 2802583"/>
              <a:gd name="connsiteX5" fmla="*/ 2438592 w 5339382"/>
              <a:gd name="connsiteY5" fmla="*/ 474707 h 2802583"/>
              <a:gd name="connsiteX6" fmla="*/ 3218545 w 5339382"/>
              <a:gd name="connsiteY6" fmla="*/ 302692 h 2802583"/>
              <a:gd name="connsiteX7" fmla="*/ 4090671 w 5339382"/>
              <a:gd name="connsiteY7" fmla="*/ 278507 h 2802583"/>
              <a:gd name="connsiteX8" fmla="*/ 4879114 w 5339382"/>
              <a:gd name="connsiteY8" fmla="*/ 208655 h 2802583"/>
              <a:gd name="connsiteX9" fmla="*/ 4701143 w 5339382"/>
              <a:gd name="connsiteY9" fmla="*/ 0 h 2802583"/>
              <a:gd name="connsiteX10" fmla="*/ 5339382 w 5339382"/>
              <a:gd name="connsiteY10" fmla="*/ 374351 h 2802583"/>
              <a:gd name="connsiteX11" fmla="*/ 4811607 w 5339382"/>
              <a:gd name="connsiteY11" fmla="*/ 625965 h 2802583"/>
              <a:gd name="connsiteX12" fmla="*/ 4866840 w 5339382"/>
              <a:gd name="connsiteY12" fmla="*/ 411173 h 2802583"/>
              <a:gd name="connsiteX13" fmla="*/ 4163510 w 5339382"/>
              <a:gd name="connsiteY13" fmla="*/ 440684 h 2802583"/>
              <a:gd name="connsiteX14" fmla="*/ 3337380 w 5339382"/>
              <a:gd name="connsiteY14" fmla="*/ 474797 h 2802583"/>
              <a:gd name="connsiteX15" fmla="*/ 2586626 w 5339382"/>
              <a:gd name="connsiteY15" fmla="*/ 638057 h 2802583"/>
              <a:gd name="connsiteX16" fmla="*/ 1731150 w 5339382"/>
              <a:gd name="connsiteY16" fmla="*/ 771702 h 2802583"/>
              <a:gd name="connsiteX17" fmla="*/ 967188 w 5339382"/>
              <a:gd name="connsiteY17" fmla="*/ 1108904 h 2802583"/>
              <a:gd name="connsiteX18" fmla="*/ 260167 w 5339382"/>
              <a:gd name="connsiteY18" fmla="*/ 1735151 h 2802583"/>
              <a:gd name="connsiteX19" fmla="*/ 366637 w 5339382"/>
              <a:gd name="connsiteY19" fmla="*/ 2160822 h 2802583"/>
              <a:gd name="connsiteX20" fmla="*/ 548184 w 5339382"/>
              <a:gd name="connsiteY20" fmla="*/ 2802583 h 2802583"/>
              <a:gd name="connsiteX21" fmla="*/ 209967 w 5339382"/>
              <a:gd name="connsiteY21" fmla="*/ 2759625 h 2802583"/>
              <a:gd name="connsiteX0" fmla="*/ 209967 w 5339382"/>
              <a:gd name="connsiteY0" fmla="*/ 2759625 h 2802583"/>
              <a:gd name="connsiteX1" fmla="*/ 142158 w 5339382"/>
              <a:gd name="connsiteY1" fmla="*/ 2179246 h 2802583"/>
              <a:gd name="connsiteX2" fmla="*/ 33407 w 5339382"/>
              <a:gd name="connsiteY2" fmla="*/ 1636780 h 2802583"/>
              <a:gd name="connsiteX3" fmla="*/ 792882 w 5339382"/>
              <a:gd name="connsiteY3" fmla="*/ 1000284 h 2802583"/>
              <a:gd name="connsiteX4" fmla="*/ 1583359 w 5339382"/>
              <a:gd name="connsiteY4" fmla="*/ 622049 h 2802583"/>
              <a:gd name="connsiteX5" fmla="*/ 2438592 w 5339382"/>
              <a:gd name="connsiteY5" fmla="*/ 474707 h 2802583"/>
              <a:gd name="connsiteX6" fmla="*/ 3218545 w 5339382"/>
              <a:gd name="connsiteY6" fmla="*/ 302692 h 2802583"/>
              <a:gd name="connsiteX7" fmla="*/ 4090671 w 5339382"/>
              <a:gd name="connsiteY7" fmla="*/ 278507 h 2802583"/>
              <a:gd name="connsiteX8" fmla="*/ 4879114 w 5339382"/>
              <a:gd name="connsiteY8" fmla="*/ 208655 h 2802583"/>
              <a:gd name="connsiteX9" fmla="*/ 4701143 w 5339382"/>
              <a:gd name="connsiteY9" fmla="*/ 0 h 2802583"/>
              <a:gd name="connsiteX10" fmla="*/ 5339382 w 5339382"/>
              <a:gd name="connsiteY10" fmla="*/ 374351 h 2802583"/>
              <a:gd name="connsiteX11" fmla="*/ 4811607 w 5339382"/>
              <a:gd name="connsiteY11" fmla="*/ 625965 h 2802583"/>
              <a:gd name="connsiteX12" fmla="*/ 4866840 w 5339382"/>
              <a:gd name="connsiteY12" fmla="*/ 411173 h 2802583"/>
              <a:gd name="connsiteX13" fmla="*/ 4163510 w 5339382"/>
              <a:gd name="connsiteY13" fmla="*/ 440684 h 2802583"/>
              <a:gd name="connsiteX14" fmla="*/ 3337380 w 5339382"/>
              <a:gd name="connsiteY14" fmla="*/ 474797 h 2802583"/>
              <a:gd name="connsiteX15" fmla="*/ 2586626 w 5339382"/>
              <a:gd name="connsiteY15" fmla="*/ 638057 h 2802583"/>
              <a:gd name="connsiteX16" fmla="*/ 1731150 w 5339382"/>
              <a:gd name="connsiteY16" fmla="*/ 771702 h 2802583"/>
              <a:gd name="connsiteX17" fmla="*/ 967188 w 5339382"/>
              <a:gd name="connsiteY17" fmla="*/ 1108904 h 2802583"/>
              <a:gd name="connsiteX18" fmla="*/ 260167 w 5339382"/>
              <a:gd name="connsiteY18" fmla="*/ 1735151 h 2802583"/>
              <a:gd name="connsiteX19" fmla="*/ 366637 w 5339382"/>
              <a:gd name="connsiteY19" fmla="*/ 2160822 h 2802583"/>
              <a:gd name="connsiteX20" fmla="*/ 548184 w 5339382"/>
              <a:gd name="connsiteY20" fmla="*/ 2802583 h 2802583"/>
              <a:gd name="connsiteX21" fmla="*/ 218890 w 5339382"/>
              <a:gd name="connsiteY21" fmla="*/ 2725282 h 2802583"/>
              <a:gd name="connsiteX22" fmla="*/ 209967 w 5339382"/>
              <a:gd name="connsiteY22" fmla="*/ 2759625 h 2802583"/>
              <a:gd name="connsiteX0" fmla="*/ 209967 w 5339382"/>
              <a:gd name="connsiteY0" fmla="*/ 2759625 h 2783730"/>
              <a:gd name="connsiteX1" fmla="*/ 142158 w 5339382"/>
              <a:gd name="connsiteY1" fmla="*/ 2179246 h 2783730"/>
              <a:gd name="connsiteX2" fmla="*/ 33407 w 5339382"/>
              <a:gd name="connsiteY2" fmla="*/ 1636780 h 2783730"/>
              <a:gd name="connsiteX3" fmla="*/ 792882 w 5339382"/>
              <a:gd name="connsiteY3" fmla="*/ 1000284 h 2783730"/>
              <a:gd name="connsiteX4" fmla="*/ 1583359 w 5339382"/>
              <a:gd name="connsiteY4" fmla="*/ 622049 h 2783730"/>
              <a:gd name="connsiteX5" fmla="*/ 2438592 w 5339382"/>
              <a:gd name="connsiteY5" fmla="*/ 474707 h 2783730"/>
              <a:gd name="connsiteX6" fmla="*/ 3218545 w 5339382"/>
              <a:gd name="connsiteY6" fmla="*/ 302692 h 2783730"/>
              <a:gd name="connsiteX7" fmla="*/ 4090671 w 5339382"/>
              <a:gd name="connsiteY7" fmla="*/ 278507 h 2783730"/>
              <a:gd name="connsiteX8" fmla="*/ 4879114 w 5339382"/>
              <a:gd name="connsiteY8" fmla="*/ 208655 h 2783730"/>
              <a:gd name="connsiteX9" fmla="*/ 4701143 w 5339382"/>
              <a:gd name="connsiteY9" fmla="*/ 0 h 2783730"/>
              <a:gd name="connsiteX10" fmla="*/ 5339382 w 5339382"/>
              <a:gd name="connsiteY10" fmla="*/ 374351 h 2783730"/>
              <a:gd name="connsiteX11" fmla="*/ 4811607 w 5339382"/>
              <a:gd name="connsiteY11" fmla="*/ 625965 h 2783730"/>
              <a:gd name="connsiteX12" fmla="*/ 4866840 w 5339382"/>
              <a:gd name="connsiteY12" fmla="*/ 411173 h 2783730"/>
              <a:gd name="connsiteX13" fmla="*/ 4163510 w 5339382"/>
              <a:gd name="connsiteY13" fmla="*/ 440684 h 2783730"/>
              <a:gd name="connsiteX14" fmla="*/ 3337380 w 5339382"/>
              <a:gd name="connsiteY14" fmla="*/ 474797 h 2783730"/>
              <a:gd name="connsiteX15" fmla="*/ 2586626 w 5339382"/>
              <a:gd name="connsiteY15" fmla="*/ 638057 h 2783730"/>
              <a:gd name="connsiteX16" fmla="*/ 1731150 w 5339382"/>
              <a:gd name="connsiteY16" fmla="*/ 771702 h 2783730"/>
              <a:gd name="connsiteX17" fmla="*/ 967188 w 5339382"/>
              <a:gd name="connsiteY17" fmla="*/ 1108904 h 2783730"/>
              <a:gd name="connsiteX18" fmla="*/ 260167 w 5339382"/>
              <a:gd name="connsiteY18" fmla="*/ 1735151 h 2783730"/>
              <a:gd name="connsiteX19" fmla="*/ 366637 w 5339382"/>
              <a:gd name="connsiteY19" fmla="*/ 2160822 h 2783730"/>
              <a:gd name="connsiteX20" fmla="*/ 425636 w 5339382"/>
              <a:gd name="connsiteY20" fmla="*/ 2783730 h 2783730"/>
              <a:gd name="connsiteX21" fmla="*/ 218890 w 5339382"/>
              <a:gd name="connsiteY21" fmla="*/ 2725282 h 2783730"/>
              <a:gd name="connsiteX22" fmla="*/ 209967 w 5339382"/>
              <a:gd name="connsiteY22" fmla="*/ 2759625 h 2783730"/>
              <a:gd name="connsiteX0" fmla="*/ 209967 w 5339382"/>
              <a:gd name="connsiteY0" fmla="*/ 2759625 h 2783730"/>
              <a:gd name="connsiteX1" fmla="*/ 142158 w 5339382"/>
              <a:gd name="connsiteY1" fmla="*/ 2179246 h 2783730"/>
              <a:gd name="connsiteX2" fmla="*/ 33407 w 5339382"/>
              <a:gd name="connsiteY2" fmla="*/ 1636780 h 2783730"/>
              <a:gd name="connsiteX3" fmla="*/ 792882 w 5339382"/>
              <a:gd name="connsiteY3" fmla="*/ 1000284 h 2783730"/>
              <a:gd name="connsiteX4" fmla="*/ 1583359 w 5339382"/>
              <a:gd name="connsiteY4" fmla="*/ 622049 h 2783730"/>
              <a:gd name="connsiteX5" fmla="*/ 2438592 w 5339382"/>
              <a:gd name="connsiteY5" fmla="*/ 474707 h 2783730"/>
              <a:gd name="connsiteX6" fmla="*/ 3218545 w 5339382"/>
              <a:gd name="connsiteY6" fmla="*/ 302692 h 2783730"/>
              <a:gd name="connsiteX7" fmla="*/ 4090671 w 5339382"/>
              <a:gd name="connsiteY7" fmla="*/ 278507 h 2783730"/>
              <a:gd name="connsiteX8" fmla="*/ 4879114 w 5339382"/>
              <a:gd name="connsiteY8" fmla="*/ 208655 h 2783730"/>
              <a:gd name="connsiteX9" fmla="*/ 4701143 w 5339382"/>
              <a:gd name="connsiteY9" fmla="*/ 0 h 2783730"/>
              <a:gd name="connsiteX10" fmla="*/ 5339382 w 5339382"/>
              <a:gd name="connsiteY10" fmla="*/ 374351 h 2783730"/>
              <a:gd name="connsiteX11" fmla="*/ 4811607 w 5339382"/>
              <a:gd name="connsiteY11" fmla="*/ 625965 h 2783730"/>
              <a:gd name="connsiteX12" fmla="*/ 4866840 w 5339382"/>
              <a:gd name="connsiteY12" fmla="*/ 411173 h 2783730"/>
              <a:gd name="connsiteX13" fmla="*/ 4163510 w 5339382"/>
              <a:gd name="connsiteY13" fmla="*/ 440684 h 2783730"/>
              <a:gd name="connsiteX14" fmla="*/ 3337380 w 5339382"/>
              <a:gd name="connsiteY14" fmla="*/ 474797 h 2783730"/>
              <a:gd name="connsiteX15" fmla="*/ 2586626 w 5339382"/>
              <a:gd name="connsiteY15" fmla="*/ 638057 h 2783730"/>
              <a:gd name="connsiteX16" fmla="*/ 1731150 w 5339382"/>
              <a:gd name="connsiteY16" fmla="*/ 771702 h 2783730"/>
              <a:gd name="connsiteX17" fmla="*/ 967188 w 5339382"/>
              <a:gd name="connsiteY17" fmla="*/ 1108904 h 2783730"/>
              <a:gd name="connsiteX18" fmla="*/ 260167 w 5339382"/>
              <a:gd name="connsiteY18" fmla="*/ 1735151 h 2783730"/>
              <a:gd name="connsiteX19" fmla="*/ 366637 w 5339382"/>
              <a:gd name="connsiteY19" fmla="*/ 2160822 h 2783730"/>
              <a:gd name="connsiteX20" fmla="*/ 425636 w 5339382"/>
              <a:gd name="connsiteY20" fmla="*/ 2783730 h 2783730"/>
              <a:gd name="connsiteX21" fmla="*/ 218890 w 5339382"/>
              <a:gd name="connsiteY21" fmla="*/ 2725282 h 2783730"/>
              <a:gd name="connsiteX22" fmla="*/ 209967 w 5339382"/>
              <a:gd name="connsiteY22" fmla="*/ 2759625 h 2783730"/>
              <a:gd name="connsiteX0" fmla="*/ 209967 w 5339382"/>
              <a:gd name="connsiteY0" fmla="*/ 2759625 h 2783730"/>
              <a:gd name="connsiteX1" fmla="*/ 142158 w 5339382"/>
              <a:gd name="connsiteY1" fmla="*/ 2179246 h 2783730"/>
              <a:gd name="connsiteX2" fmla="*/ 33407 w 5339382"/>
              <a:gd name="connsiteY2" fmla="*/ 1636780 h 2783730"/>
              <a:gd name="connsiteX3" fmla="*/ 792882 w 5339382"/>
              <a:gd name="connsiteY3" fmla="*/ 1000284 h 2783730"/>
              <a:gd name="connsiteX4" fmla="*/ 1583359 w 5339382"/>
              <a:gd name="connsiteY4" fmla="*/ 622049 h 2783730"/>
              <a:gd name="connsiteX5" fmla="*/ 2438592 w 5339382"/>
              <a:gd name="connsiteY5" fmla="*/ 474707 h 2783730"/>
              <a:gd name="connsiteX6" fmla="*/ 3218545 w 5339382"/>
              <a:gd name="connsiteY6" fmla="*/ 340399 h 2783730"/>
              <a:gd name="connsiteX7" fmla="*/ 4090671 w 5339382"/>
              <a:gd name="connsiteY7" fmla="*/ 278507 h 2783730"/>
              <a:gd name="connsiteX8" fmla="*/ 4879114 w 5339382"/>
              <a:gd name="connsiteY8" fmla="*/ 208655 h 2783730"/>
              <a:gd name="connsiteX9" fmla="*/ 4701143 w 5339382"/>
              <a:gd name="connsiteY9" fmla="*/ 0 h 2783730"/>
              <a:gd name="connsiteX10" fmla="*/ 5339382 w 5339382"/>
              <a:gd name="connsiteY10" fmla="*/ 374351 h 2783730"/>
              <a:gd name="connsiteX11" fmla="*/ 4811607 w 5339382"/>
              <a:gd name="connsiteY11" fmla="*/ 625965 h 2783730"/>
              <a:gd name="connsiteX12" fmla="*/ 4866840 w 5339382"/>
              <a:gd name="connsiteY12" fmla="*/ 411173 h 2783730"/>
              <a:gd name="connsiteX13" fmla="*/ 4163510 w 5339382"/>
              <a:gd name="connsiteY13" fmla="*/ 440684 h 2783730"/>
              <a:gd name="connsiteX14" fmla="*/ 3337380 w 5339382"/>
              <a:gd name="connsiteY14" fmla="*/ 474797 h 2783730"/>
              <a:gd name="connsiteX15" fmla="*/ 2586626 w 5339382"/>
              <a:gd name="connsiteY15" fmla="*/ 638057 h 2783730"/>
              <a:gd name="connsiteX16" fmla="*/ 1731150 w 5339382"/>
              <a:gd name="connsiteY16" fmla="*/ 771702 h 2783730"/>
              <a:gd name="connsiteX17" fmla="*/ 967188 w 5339382"/>
              <a:gd name="connsiteY17" fmla="*/ 1108904 h 2783730"/>
              <a:gd name="connsiteX18" fmla="*/ 260167 w 5339382"/>
              <a:gd name="connsiteY18" fmla="*/ 1735151 h 2783730"/>
              <a:gd name="connsiteX19" fmla="*/ 366637 w 5339382"/>
              <a:gd name="connsiteY19" fmla="*/ 2160822 h 2783730"/>
              <a:gd name="connsiteX20" fmla="*/ 425636 w 5339382"/>
              <a:gd name="connsiteY20" fmla="*/ 2783730 h 2783730"/>
              <a:gd name="connsiteX21" fmla="*/ 218890 w 5339382"/>
              <a:gd name="connsiteY21" fmla="*/ 2725282 h 2783730"/>
              <a:gd name="connsiteX22" fmla="*/ 209967 w 5339382"/>
              <a:gd name="connsiteY22" fmla="*/ 2759625 h 2783730"/>
              <a:gd name="connsiteX0" fmla="*/ 209967 w 5339382"/>
              <a:gd name="connsiteY0" fmla="*/ 2759625 h 2783730"/>
              <a:gd name="connsiteX1" fmla="*/ 142158 w 5339382"/>
              <a:gd name="connsiteY1" fmla="*/ 2179246 h 2783730"/>
              <a:gd name="connsiteX2" fmla="*/ 33407 w 5339382"/>
              <a:gd name="connsiteY2" fmla="*/ 1636780 h 2783730"/>
              <a:gd name="connsiteX3" fmla="*/ 792882 w 5339382"/>
              <a:gd name="connsiteY3" fmla="*/ 1000284 h 2783730"/>
              <a:gd name="connsiteX4" fmla="*/ 1583359 w 5339382"/>
              <a:gd name="connsiteY4" fmla="*/ 622049 h 2783730"/>
              <a:gd name="connsiteX5" fmla="*/ 2438593 w 5339382"/>
              <a:gd name="connsiteY5" fmla="*/ 455853 h 2783730"/>
              <a:gd name="connsiteX6" fmla="*/ 3218545 w 5339382"/>
              <a:gd name="connsiteY6" fmla="*/ 340399 h 2783730"/>
              <a:gd name="connsiteX7" fmla="*/ 4090671 w 5339382"/>
              <a:gd name="connsiteY7" fmla="*/ 278507 h 2783730"/>
              <a:gd name="connsiteX8" fmla="*/ 4879114 w 5339382"/>
              <a:gd name="connsiteY8" fmla="*/ 208655 h 2783730"/>
              <a:gd name="connsiteX9" fmla="*/ 4701143 w 5339382"/>
              <a:gd name="connsiteY9" fmla="*/ 0 h 2783730"/>
              <a:gd name="connsiteX10" fmla="*/ 5339382 w 5339382"/>
              <a:gd name="connsiteY10" fmla="*/ 374351 h 2783730"/>
              <a:gd name="connsiteX11" fmla="*/ 4811607 w 5339382"/>
              <a:gd name="connsiteY11" fmla="*/ 625965 h 2783730"/>
              <a:gd name="connsiteX12" fmla="*/ 4866840 w 5339382"/>
              <a:gd name="connsiteY12" fmla="*/ 411173 h 2783730"/>
              <a:gd name="connsiteX13" fmla="*/ 4163510 w 5339382"/>
              <a:gd name="connsiteY13" fmla="*/ 440684 h 2783730"/>
              <a:gd name="connsiteX14" fmla="*/ 3337380 w 5339382"/>
              <a:gd name="connsiteY14" fmla="*/ 474797 h 2783730"/>
              <a:gd name="connsiteX15" fmla="*/ 2586626 w 5339382"/>
              <a:gd name="connsiteY15" fmla="*/ 638057 h 2783730"/>
              <a:gd name="connsiteX16" fmla="*/ 1731150 w 5339382"/>
              <a:gd name="connsiteY16" fmla="*/ 771702 h 2783730"/>
              <a:gd name="connsiteX17" fmla="*/ 967188 w 5339382"/>
              <a:gd name="connsiteY17" fmla="*/ 1108904 h 2783730"/>
              <a:gd name="connsiteX18" fmla="*/ 260167 w 5339382"/>
              <a:gd name="connsiteY18" fmla="*/ 1735151 h 2783730"/>
              <a:gd name="connsiteX19" fmla="*/ 366637 w 5339382"/>
              <a:gd name="connsiteY19" fmla="*/ 2160822 h 2783730"/>
              <a:gd name="connsiteX20" fmla="*/ 425636 w 5339382"/>
              <a:gd name="connsiteY20" fmla="*/ 2783730 h 2783730"/>
              <a:gd name="connsiteX21" fmla="*/ 218890 w 5339382"/>
              <a:gd name="connsiteY21" fmla="*/ 2725282 h 2783730"/>
              <a:gd name="connsiteX22" fmla="*/ 209967 w 5339382"/>
              <a:gd name="connsiteY22" fmla="*/ 2759625 h 2783730"/>
              <a:gd name="connsiteX0" fmla="*/ 209967 w 5339382"/>
              <a:gd name="connsiteY0" fmla="*/ 2759625 h 2783730"/>
              <a:gd name="connsiteX1" fmla="*/ 142158 w 5339382"/>
              <a:gd name="connsiteY1" fmla="*/ 2179246 h 2783730"/>
              <a:gd name="connsiteX2" fmla="*/ 33407 w 5339382"/>
              <a:gd name="connsiteY2" fmla="*/ 1636780 h 2783730"/>
              <a:gd name="connsiteX3" fmla="*/ 792882 w 5339382"/>
              <a:gd name="connsiteY3" fmla="*/ 1000284 h 2783730"/>
              <a:gd name="connsiteX4" fmla="*/ 1583359 w 5339382"/>
              <a:gd name="connsiteY4" fmla="*/ 622049 h 2783730"/>
              <a:gd name="connsiteX5" fmla="*/ 2438593 w 5339382"/>
              <a:gd name="connsiteY5" fmla="*/ 455853 h 2783730"/>
              <a:gd name="connsiteX6" fmla="*/ 3218545 w 5339382"/>
              <a:gd name="connsiteY6" fmla="*/ 340399 h 2783730"/>
              <a:gd name="connsiteX7" fmla="*/ 4090671 w 5339382"/>
              <a:gd name="connsiteY7" fmla="*/ 278507 h 2783730"/>
              <a:gd name="connsiteX8" fmla="*/ 4879114 w 5339382"/>
              <a:gd name="connsiteY8" fmla="*/ 208655 h 2783730"/>
              <a:gd name="connsiteX9" fmla="*/ 4701143 w 5339382"/>
              <a:gd name="connsiteY9" fmla="*/ 0 h 2783730"/>
              <a:gd name="connsiteX10" fmla="*/ 5339382 w 5339382"/>
              <a:gd name="connsiteY10" fmla="*/ 374351 h 2783730"/>
              <a:gd name="connsiteX11" fmla="*/ 4811607 w 5339382"/>
              <a:gd name="connsiteY11" fmla="*/ 625965 h 2783730"/>
              <a:gd name="connsiteX12" fmla="*/ 4866840 w 5339382"/>
              <a:gd name="connsiteY12" fmla="*/ 411173 h 2783730"/>
              <a:gd name="connsiteX13" fmla="*/ 4163510 w 5339382"/>
              <a:gd name="connsiteY13" fmla="*/ 440684 h 2783730"/>
              <a:gd name="connsiteX14" fmla="*/ 3337380 w 5339382"/>
              <a:gd name="connsiteY14" fmla="*/ 474797 h 2783730"/>
              <a:gd name="connsiteX15" fmla="*/ 2561095 w 5339382"/>
              <a:gd name="connsiteY15" fmla="*/ 595637 h 2783730"/>
              <a:gd name="connsiteX16" fmla="*/ 1731150 w 5339382"/>
              <a:gd name="connsiteY16" fmla="*/ 771702 h 2783730"/>
              <a:gd name="connsiteX17" fmla="*/ 967188 w 5339382"/>
              <a:gd name="connsiteY17" fmla="*/ 1108904 h 2783730"/>
              <a:gd name="connsiteX18" fmla="*/ 260167 w 5339382"/>
              <a:gd name="connsiteY18" fmla="*/ 1735151 h 2783730"/>
              <a:gd name="connsiteX19" fmla="*/ 366637 w 5339382"/>
              <a:gd name="connsiteY19" fmla="*/ 2160822 h 2783730"/>
              <a:gd name="connsiteX20" fmla="*/ 425636 w 5339382"/>
              <a:gd name="connsiteY20" fmla="*/ 2783730 h 2783730"/>
              <a:gd name="connsiteX21" fmla="*/ 218890 w 5339382"/>
              <a:gd name="connsiteY21" fmla="*/ 2725282 h 2783730"/>
              <a:gd name="connsiteX22" fmla="*/ 209967 w 5339382"/>
              <a:gd name="connsiteY22" fmla="*/ 2759625 h 2783730"/>
              <a:gd name="connsiteX0" fmla="*/ 209967 w 5339382"/>
              <a:gd name="connsiteY0" fmla="*/ 2759625 h 2783730"/>
              <a:gd name="connsiteX1" fmla="*/ 142158 w 5339382"/>
              <a:gd name="connsiteY1" fmla="*/ 2179246 h 2783730"/>
              <a:gd name="connsiteX2" fmla="*/ 33407 w 5339382"/>
              <a:gd name="connsiteY2" fmla="*/ 1636780 h 2783730"/>
              <a:gd name="connsiteX3" fmla="*/ 792882 w 5339382"/>
              <a:gd name="connsiteY3" fmla="*/ 1000284 h 2783730"/>
              <a:gd name="connsiteX4" fmla="*/ 1583359 w 5339382"/>
              <a:gd name="connsiteY4" fmla="*/ 622049 h 2783730"/>
              <a:gd name="connsiteX5" fmla="*/ 2438593 w 5339382"/>
              <a:gd name="connsiteY5" fmla="*/ 455853 h 2783730"/>
              <a:gd name="connsiteX6" fmla="*/ 3218545 w 5339382"/>
              <a:gd name="connsiteY6" fmla="*/ 340399 h 2783730"/>
              <a:gd name="connsiteX7" fmla="*/ 4090671 w 5339382"/>
              <a:gd name="connsiteY7" fmla="*/ 302074 h 2783730"/>
              <a:gd name="connsiteX8" fmla="*/ 4879114 w 5339382"/>
              <a:gd name="connsiteY8" fmla="*/ 208655 h 2783730"/>
              <a:gd name="connsiteX9" fmla="*/ 4701143 w 5339382"/>
              <a:gd name="connsiteY9" fmla="*/ 0 h 2783730"/>
              <a:gd name="connsiteX10" fmla="*/ 5339382 w 5339382"/>
              <a:gd name="connsiteY10" fmla="*/ 374351 h 2783730"/>
              <a:gd name="connsiteX11" fmla="*/ 4811607 w 5339382"/>
              <a:gd name="connsiteY11" fmla="*/ 625965 h 2783730"/>
              <a:gd name="connsiteX12" fmla="*/ 4866840 w 5339382"/>
              <a:gd name="connsiteY12" fmla="*/ 411173 h 2783730"/>
              <a:gd name="connsiteX13" fmla="*/ 4163510 w 5339382"/>
              <a:gd name="connsiteY13" fmla="*/ 440684 h 2783730"/>
              <a:gd name="connsiteX14" fmla="*/ 3337380 w 5339382"/>
              <a:gd name="connsiteY14" fmla="*/ 474797 h 2783730"/>
              <a:gd name="connsiteX15" fmla="*/ 2561095 w 5339382"/>
              <a:gd name="connsiteY15" fmla="*/ 595637 h 2783730"/>
              <a:gd name="connsiteX16" fmla="*/ 1731150 w 5339382"/>
              <a:gd name="connsiteY16" fmla="*/ 771702 h 2783730"/>
              <a:gd name="connsiteX17" fmla="*/ 967188 w 5339382"/>
              <a:gd name="connsiteY17" fmla="*/ 1108904 h 2783730"/>
              <a:gd name="connsiteX18" fmla="*/ 260167 w 5339382"/>
              <a:gd name="connsiteY18" fmla="*/ 1735151 h 2783730"/>
              <a:gd name="connsiteX19" fmla="*/ 366637 w 5339382"/>
              <a:gd name="connsiteY19" fmla="*/ 2160822 h 2783730"/>
              <a:gd name="connsiteX20" fmla="*/ 425636 w 5339382"/>
              <a:gd name="connsiteY20" fmla="*/ 2783730 h 2783730"/>
              <a:gd name="connsiteX21" fmla="*/ 218890 w 5339382"/>
              <a:gd name="connsiteY21" fmla="*/ 2725282 h 2783730"/>
              <a:gd name="connsiteX22" fmla="*/ 209967 w 5339382"/>
              <a:gd name="connsiteY22" fmla="*/ 2759625 h 2783730"/>
              <a:gd name="connsiteX0" fmla="*/ 209967 w 5339382"/>
              <a:gd name="connsiteY0" fmla="*/ 2759625 h 2783730"/>
              <a:gd name="connsiteX1" fmla="*/ 142158 w 5339382"/>
              <a:gd name="connsiteY1" fmla="*/ 2179246 h 2783730"/>
              <a:gd name="connsiteX2" fmla="*/ 33407 w 5339382"/>
              <a:gd name="connsiteY2" fmla="*/ 1636780 h 2783730"/>
              <a:gd name="connsiteX3" fmla="*/ 792882 w 5339382"/>
              <a:gd name="connsiteY3" fmla="*/ 1000284 h 2783730"/>
              <a:gd name="connsiteX4" fmla="*/ 1583359 w 5339382"/>
              <a:gd name="connsiteY4" fmla="*/ 622049 h 2783730"/>
              <a:gd name="connsiteX5" fmla="*/ 2438593 w 5339382"/>
              <a:gd name="connsiteY5" fmla="*/ 455853 h 2783730"/>
              <a:gd name="connsiteX6" fmla="*/ 3218545 w 5339382"/>
              <a:gd name="connsiteY6" fmla="*/ 340399 h 2783730"/>
              <a:gd name="connsiteX7" fmla="*/ 4090671 w 5339382"/>
              <a:gd name="connsiteY7" fmla="*/ 302074 h 2783730"/>
              <a:gd name="connsiteX8" fmla="*/ 4879114 w 5339382"/>
              <a:gd name="connsiteY8" fmla="*/ 208655 h 2783730"/>
              <a:gd name="connsiteX9" fmla="*/ 4701143 w 5339382"/>
              <a:gd name="connsiteY9" fmla="*/ 0 h 2783730"/>
              <a:gd name="connsiteX10" fmla="*/ 5339382 w 5339382"/>
              <a:gd name="connsiteY10" fmla="*/ 374351 h 2783730"/>
              <a:gd name="connsiteX11" fmla="*/ 4811607 w 5339382"/>
              <a:gd name="connsiteY11" fmla="*/ 625965 h 2783730"/>
              <a:gd name="connsiteX12" fmla="*/ 4866841 w 5339382"/>
              <a:gd name="connsiteY12" fmla="*/ 444166 h 2783730"/>
              <a:gd name="connsiteX13" fmla="*/ 4163510 w 5339382"/>
              <a:gd name="connsiteY13" fmla="*/ 440684 h 2783730"/>
              <a:gd name="connsiteX14" fmla="*/ 3337380 w 5339382"/>
              <a:gd name="connsiteY14" fmla="*/ 474797 h 2783730"/>
              <a:gd name="connsiteX15" fmla="*/ 2561095 w 5339382"/>
              <a:gd name="connsiteY15" fmla="*/ 595637 h 2783730"/>
              <a:gd name="connsiteX16" fmla="*/ 1731150 w 5339382"/>
              <a:gd name="connsiteY16" fmla="*/ 771702 h 2783730"/>
              <a:gd name="connsiteX17" fmla="*/ 967188 w 5339382"/>
              <a:gd name="connsiteY17" fmla="*/ 1108904 h 2783730"/>
              <a:gd name="connsiteX18" fmla="*/ 260167 w 5339382"/>
              <a:gd name="connsiteY18" fmla="*/ 1735151 h 2783730"/>
              <a:gd name="connsiteX19" fmla="*/ 366637 w 5339382"/>
              <a:gd name="connsiteY19" fmla="*/ 2160822 h 2783730"/>
              <a:gd name="connsiteX20" fmla="*/ 425636 w 5339382"/>
              <a:gd name="connsiteY20" fmla="*/ 2783730 h 2783730"/>
              <a:gd name="connsiteX21" fmla="*/ 218890 w 5339382"/>
              <a:gd name="connsiteY21" fmla="*/ 2725282 h 2783730"/>
              <a:gd name="connsiteX22" fmla="*/ 209967 w 5339382"/>
              <a:gd name="connsiteY22" fmla="*/ 2759625 h 2783730"/>
              <a:gd name="connsiteX0" fmla="*/ 209967 w 5339382"/>
              <a:gd name="connsiteY0" fmla="*/ 2759625 h 2783730"/>
              <a:gd name="connsiteX1" fmla="*/ 142158 w 5339382"/>
              <a:gd name="connsiteY1" fmla="*/ 2179246 h 2783730"/>
              <a:gd name="connsiteX2" fmla="*/ 33407 w 5339382"/>
              <a:gd name="connsiteY2" fmla="*/ 1636780 h 2783730"/>
              <a:gd name="connsiteX3" fmla="*/ 792882 w 5339382"/>
              <a:gd name="connsiteY3" fmla="*/ 1000284 h 2783730"/>
              <a:gd name="connsiteX4" fmla="*/ 1583359 w 5339382"/>
              <a:gd name="connsiteY4" fmla="*/ 622049 h 2783730"/>
              <a:gd name="connsiteX5" fmla="*/ 2438593 w 5339382"/>
              <a:gd name="connsiteY5" fmla="*/ 455853 h 2783730"/>
              <a:gd name="connsiteX6" fmla="*/ 3218545 w 5339382"/>
              <a:gd name="connsiteY6" fmla="*/ 340399 h 2783730"/>
              <a:gd name="connsiteX7" fmla="*/ 4090671 w 5339382"/>
              <a:gd name="connsiteY7" fmla="*/ 302074 h 2783730"/>
              <a:gd name="connsiteX8" fmla="*/ 4889327 w 5339382"/>
              <a:gd name="connsiteY8" fmla="*/ 246363 h 2783730"/>
              <a:gd name="connsiteX9" fmla="*/ 4701143 w 5339382"/>
              <a:gd name="connsiteY9" fmla="*/ 0 h 2783730"/>
              <a:gd name="connsiteX10" fmla="*/ 5339382 w 5339382"/>
              <a:gd name="connsiteY10" fmla="*/ 374351 h 2783730"/>
              <a:gd name="connsiteX11" fmla="*/ 4811607 w 5339382"/>
              <a:gd name="connsiteY11" fmla="*/ 625965 h 2783730"/>
              <a:gd name="connsiteX12" fmla="*/ 4866841 w 5339382"/>
              <a:gd name="connsiteY12" fmla="*/ 444166 h 2783730"/>
              <a:gd name="connsiteX13" fmla="*/ 4163510 w 5339382"/>
              <a:gd name="connsiteY13" fmla="*/ 440684 h 2783730"/>
              <a:gd name="connsiteX14" fmla="*/ 3337380 w 5339382"/>
              <a:gd name="connsiteY14" fmla="*/ 474797 h 2783730"/>
              <a:gd name="connsiteX15" fmla="*/ 2561095 w 5339382"/>
              <a:gd name="connsiteY15" fmla="*/ 595637 h 2783730"/>
              <a:gd name="connsiteX16" fmla="*/ 1731150 w 5339382"/>
              <a:gd name="connsiteY16" fmla="*/ 771702 h 2783730"/>
              <a:gd name="connsiteX17" fmla="*/ 967188 w 5339382"/>
              <a:gd name="connsiteY17" fmla="*/ 1108904 h 2783730"/>
              <a:gd name="connsiteX18" fmla="*/ 260167 w 5339382"/>
              <a:gd name="connsiteY18" fmla="*/ 1735151 h 2783730"/>
              <a:gd name="connsiteX19" fmla="*/ 366637 w 5339382"/>
              <a:gd name="connsiteY19" fmla="*/ 2160822 h 2783730"/>
              <a:gd name="connsiteX20" fmla="*/ 425636 w 5339382"/>
              <a:gd name="connsiteY20" fmla="*/ 2783730 h 2783730"/>
              <a:gd name="connsiteX21" fmla="*/ 218890 w 5339382"/>
              <a:gd name="connsiteY21" fmla="*/ 2725282 h 2783730"/>
              <a:gd name="connsiteX22" fmla="*/ 209967 w 5339382"/>
              <a:gd name="connsiteY22" fmla="*/ 2759625 h 2783730"/>
              <a:gd name="connsiteX0" fmla="*/ 209967 w 5339382"/>
              <a:gd name="connsiteY0" fmla="*/ 2703064 h 2727169"/>
              <a:gd name="connsiteX1" fmla="*/ 142158 w 5339382"/>
              <a:gd name="connsiteY1" fmla="*/ 2122685 h 2727169"/>
              <a:gd name="connsiteX2" fmla="*/ 33407 w 5339382"/>
              <a:gd name="connsiteY2" fmla="*/ 1580219 h 2727169"/>
              <a:gd name="connsiteX3" fmla="*/ 792882 w 5339382"/>
              <a:gd name="connsiteY3" fmla="*/ 943723 h 2727169"/>
              <a:gd name="connsiteX4" fmla="*/ 1583359 w 5339382"/>
              <a:gd name="connsiteY4" fmla="*/ 565488 h 2727169"/>
              <a:gd name="connsiteX5" fmla="*/ 2438593 w 5339382"/>
              <a:gd name="connsiteY5" fmla="*/ 399292 h 2727169"/>
              <a:gd name="connsiteX6" fmla="*/ 3218545 w 5339382"/>
              <a:gd name="connsiteY6" fmla="*/ 283838 h 2727169"/>
              <a:gd name="connsiteX7" fmla="*/ 4090671 w 5339382"/>
              <a:gd name="connsiteY7" fmla="*/ 245513 h 2727169"/>
              <a:gd name="connsiteX8" fmla="*/ 4889327 w 5339382"/>
              <a:gd name="connsiteY8" fmla="*/ 189802 h 2727169"/>
              <a:gd name="connsiteX9" fmla="*/ 4741993 w 5339382"/>
              <a:gd name="connsiteY9" fmla="*/ 0 h 2727169"/>
              <a:gd name="connsiteX10" fmla="*/ 5339382 w 5339382"/>
              <a:gd name="connsiteY10" fmla="*/ 317790 h 2727169"/>
              <a:gd name="connsiteX11" fmla="*/ 4811607 w 5339382"/>
              <a:gd name="connsiteY11" fmla="*/ 569404 h 2727169"/>
              <a:gd name="connsiteX12" fmla="*/ 4866841 w 5339382"/>
              <a:gd name="connsiteY12" fmla="*/ 387605 h 2727169"/>
              <a:gd name="connsiteX13" fmla="*/ 4163510 w 5339382"/>
              <a:gd name="connsiteY13" fmla="*/ 384123 h 2727169"/>
              <a:gd name="connsiteX14" fmla="*/ 3337380 w 5339382"/>
              <a:gd name="connsiteY14" fmla="*/ 418236 h 2727169"/>
              <a:gd name="connsiteX15" fmla="*/ 2561095 w 5339382"/>
              <a:gd name="connsiteY15" fmla="*/ 539076 h 2727169"/>
              <a:gd name="connsiteX16" fmla="*/ 1731150 w 5339382"/>
              <a:gd name="connsiteY16" fmla="*/ 715141 h 2727169"/>
              <a:gd name="connsiteX17" fmla="*/ 967188 w 5339382"/>
              <a:gd name="connsiteY17" fmla="*/ 1052343 h 2727169"/>
              <a:gd name="connsiteX18" fmla="*/ 260167 w 5339382"/>
              <a:gd name="connsiteY18" fmla="*/ 1678590 h 2727169"/>
              <a:gd name="connsiteX19" fmla="*/ 366637 w 5339382"/>
              <a:gd name="connsiteY19" fmla="*/ 2104261 h 2727169"/>
              <a:gd name="connsiteX20" fmla="*/ 425636 w 5339382"/>
              <a:gd name="connsiteY20" fmla="*/ 2727169 h 2727169"/>
              <a:gd name="connsiteX21" fmla="*/ 218890 w 5339382"/>
              <a:gd name="connsiteY21" fmla="*/ 2668721 h 2727169"/>
              <a:gd name="connsiteX22" fmla="*/ 209967 w 5339382"/>
              <a:gd name="connsiteY22" fmla="*/ 2703064 h 2727169"/>
              <a:gd name="connsiteX0" fmla="*/ 209967 w 5339382"/>
              <a:gd name="connsiteY0" fmla="*/ 2703064 h 2727169"/>
              <a:gd name="connsiteX1" fmla="*/ 142158 w 5339382"/>
              <a:gd name="connsiteY1" fmla="*/ 2122685 h 2727169"/>
              <a:gd name="connsiteX2" fmla="*/ 33407 w 5339382"/>
              <a:gd name="connsiteY2" fmla="*/ 1580219 h 2727169"/>
              <a:gd name="connsiteX3" fmla="*/ 792882 w 5339382"/>
              <a:gd name="connsiteY3" fmla="*/ 943723 h 2727169"/>
              <a:gd name="connsiteX4" fmla="*/ 1583359 w 5339382"/>
              <a:gd name="connsiteY4" fmla="*/ 565488 h 2727169"/>
              <a:gd name="connsiteX5" fmla="*/ 2438593 w 5339382"/>
              <a:gd name="connsiteY5" fmla="*/ 399292 h 2727169"/>
              <a:gd name="connsiteX6" fmla="*/ 3218545 w 5339382"/>
              <a:gd name="connsiteY6" fmla="*/ 283838 h 2727169"/>
              <a:gd name="connsiteX7" fmla="*/ 4090671 w 5339382"/>
              <a:gd name="connsiteY7" fmla="*/ 245513 h 2727169"/>
              <a:gd name="connsiteX8" fmla="*/ 4889327 w 5339382"/>
              <a:gd name="connsiteY8" fmla="*/ 189802 h 2727169"/>
              <a:gd name="connsiteX9" fmla="*/ 4741993 w 5339382"/>
              <a:gd name="connsiteY9" fmla="*/ 0 h 2727169"/>
              <a:gd name="connsiteX10" fmla="*/ 5339382 w 5339382"/>
              <a:gd name="connsiteY10" fmla="*/ 317790 h 2727169"/>
              <a:gd name="connsiteX11" fmla="*/ 4811607 w 5339382"/>
              <a:gd name="connsiteY11" fmla="*/ 569404 h 2727169"/>
              <a:gd name="connsiteX12" fmla="*/ 4866841 w 5339382"/>
              <a:gd name="connsiteY12" fmla="*/ 387605 h 2727169"/>
              <a:gd name="connsiteX13" fmla="*/ 4163510 w 5339382"/>
              <a:gd name="connsiteY13" fmla="*/ 435881 h 2727169"/>
              <a:gd name="connsiteX14" fmla="*/ 3337380 w 5339382"/>
              <a:gd name="connsiteY14" fmla="*/ 418236 h 2727169"/>
              <a:gd name="connsiteX15" fmla="*/ 2561095 w 5339382"/>
              <a:gd name="connsiteY15" fmla="*/ 539076 h 2727169"/>
              <a:gd name="connsiteX16" fmla="*/ 1731150 w 5339382"/>
              <a:gd name="connsiteY16" fmla="*/ 715141 h 2727169"/>
              <a:gd name="connsiteX17" fmla="*/ 967188 w 5339382"/>
              <a:gd name="connsiteY17" fmla="*/ 1052343 h 2727169"/>
              <a:gd name="connsiteX18" fmla="*/ 260167 w 5339382"/>
              <a:gd name="connsiteY18" fmla="*/ 1678590 h 2727169"/>
              <a:gd name="connsiteX19" fmla="*/ 366637 w 5339382"/>
              <a:gd name="connsiteY19" fmla="*/ 2104261 h 2727169"/>
              <a:gd name="connsiteX20" fmla="*/ 425636 w 5339382"/>
              <a:gd name="connsiteY20" fmla="*/ 2727169 h 2727169"/>
              <a:gd name="connsiteX21" fmla="*/ 218890 w 5339382"/>
              <a:gd name="connsiteY21" fmla="*/ 2668721 h 2727169"/>
              <a:gd name="connsiteX22" fmla="*/ 209967 w 5339382"/>
              <a:gd name="connsiteY22" fmla="*/ 2703064 h 2727169"/>
              <a:gd name="connsiteX0" fmla="*/ 209967 w 5339382"/>
              <a:gd name="connsiteY0" fmla="*/ 2703064 h 2727169"/>
              <a:gd name="connsiteX1" fmla="*/ 142158 w 5339382"/>
              <a:gd name="connsiteY1" fmla="*/ 2122685 h 2727169"/>
              <a:gd name="connsiteX2" fmla="*/ 33407 w 5339382"/>
              <a:gd name="connsiteY2" fmla="*/ 1580219 h 2727169"/>
              <a:gd name="connsiteX3" fmla="*/ 792882 w 5339382"/>
              <a:gd name="connsiteY3" fmla="*/ 943723 h 2727169"/>
              <a:gd name="connsiteX4" fmla="*/ 1583359 w 5339382"/>
              <a:gd name="connsiteY4" fmla="*/ 565488 h 2727169"/>
              <a:gd name="connsiteX5" fmla="*/ 2438593 w 5339382"/>
              <a:gd name="connsiteY5" fmla="*/ 399292 h 2727169"/>
              <a:gd name="connsiteX6" fmla="*/ 3218545 w 5339382"/>
              <a:gd name="connsiteY6" fmla="*/ 283838 h 2727169"/>
              <a:gd name="connsiteX7" fmla="*/ 4090671 w 5339382"/>
              <a:gd name="connsiteY7" fmla="*/ 245513 h 2727169"/>
              <a:gd name="connsiteX8" fmla="*/ 4889327 w 5339382"/>
              <a:gd name="connsiteY8" fmla="*/ 189802 h 2727169"/>
              <a:gd name="connsiteX9" fmla="*/ 4741993 w 5339382"/>
              <a:gd name="connsiteY9" fmla="*/ 0 h 2727169"/>
              <a:gd name="connsiteX10" fmla="*/ 5339382 w 5339382"/>
              <a:gd name="connsiteY10" fmla="*/ 317790 h 2727169"/>
              <a:gd name="connsiteX11" fmla="*/ 4811607 w 5339382"/>
              <a:gd name="connsiteY11" fmla="*/ 569404 h 2727169"/>
              <a:gd name="connsiteX12" fmla="*/ 4866842 w 5339382"/>
              <a:gd name="connsiteY12" fmla="*/ 422111 h 2727169"/>
              <a:gd name="connsiteX13" fmla="*/ 4163510 w 5339382"/>
              <a:gd name="connsiteY13" fmla="*/ 435881 h 2727169"/>
              <a:gd name="connsiteX14" fmla="*/ 3337380 w 5339382"/>
              <a:gd name="connsiteY14" fmla="*/ 418236 h 2727169"/>
              <a:gd name="connsiteX15" fmla="*/ 2561095 w 5339382"/>
              <a:gd name="connsiteY15" fmla="*/ 539076 h 2727169"/>
              <a:gd name="connsiteX16" fmla="*/ 1731150 w 5339382"/>
              <a:gd name="connsiteY16" fmla="*/ 715141 h 2727169"/>
              <a:gd name="connsiteX17" fmla="*/ 967188 w 5339382"/>
              <a:gd name="connsiteY17" fmla="*/ 1052343 h 2727169"/>
              <a:gd name="connsiteX18" fmla="*/ 260167 w 5339382"/>
              <a:gd name="connsiteY18" fmla="*/ 1678590 h 2727169"/>
              <a:gd name="connsiteX19" fmla="*/ 366637 w 5339382"/>
              <a:gd name="connsiteY19" fmla="*/ 2104261 h 2727169"/>
              <a:gd name="connsiteX20" fmla="*/ 425636 w 5339382"/>
              <a:gd name="connsiteY20" fmla="*/ 2727169 h 2727169"/>
              <a:gd name="connsiteX21" fmla="*/ 218890 w 5339382"/>
              <a:gd name="connsiteY21" fmla="*/ 2668721 h 2727169"/>
              <a:gd name="connsiteX22" fmla="*/ 209967 w 5339382"/>
              <a:gd name="connsiteY22" fmla="*/ 2703064 h 2727169"/>
              <a:gd name="connsiteX0" fmla="*/ 209967 w 5339382"/>
              <a:gd name="connsiteY0" fmla="*/ 2703064 h 2727169"/>
              <a:gd name="connsiteX1" fmla="*/ 142158 w 5339382"/>
              <a:gd name="connsiteY1" fmla="*/ 2122685 h 2727169"/>
              <a:gd name="connsiteX2" fmla="*/ 33407 w 5339382"/>
              <a:gd name="connsiteY2" fmla="*/ 1580219 h 2727169"/>
              <a:gd name="connsiteX3" fmla="*/ 792882 w 5339382"/>
              <a:gd name="connsiteY3" fmla="*/ 943723 h 2727169"/>
              <a:gd name="connsiteX4" fmla="*/ 1583359 w 5339382"/>
              <a:gd name="connsiteY4" fmla="*/ 565488 h 2727169"/>
              <a:gd name="connsiteX5" fmla="*/ 2438593 w 5339382"/>
              <a:gd name="connsiteY5" fmla="*/ 399292 h 2727169"/>
              <a:gd name="connsiteX6" fmla="*/ 3218545 w 5339382"/>
              <a:gd name="connsiteY6" fmla="*/ 283838 h 2727169"/>
              <a:gd name="connsiteX7" fmla="*/ 4090671 w 5339382"/>
              <a:gd name="connsiteY7" fmla="*/ 245513 h 2727169"/>
              <a:gd name="connsiteX8" fmla="*/ 4889327 w 5339382"/>
              <a:gd name="connsiteY8" fmla="*/ 189802 h 2727169"/>
              <a:gd name="connsiteX9" fmla="*/ 4741993 w 5339382"/>
              <a:gd name="connsiteY9" fmla="*/ 0 h 2727169"/>
              <a:gd name="connsiteX10" fmla="*/ 5339382 w 5339382"/>
              <a:gd name="connsiteY10" fmla="*/ 317790 h 2727169"/>
              <a:gd name="connsiteX11" fmla="*/ 4811607 w 5339382"/>
              <a:gd name="connsiteY11" fmla="*/ 569404 h 2727169"/>
              <a:gd name="connsiteX12" fmla="*/ 4866842 w 5339382"/>
              <a:gd name="connsiteY12" fmla="*/ 422111 h 2727169"/>
              <a:gd name="connsiteX13" fmla="*/ 4163510 w 5339382"/>
              <a:gd name="connsiteY13" fmla="*/ 435881 h 2727169"/>
              <a:gd name="connsiteX14" fmla="*/ 3343610 w 5339382"/>
              <a:gd name="connsiteY14" fmla="*/ 464243 h 2727169"/>
              <a:gd name="connsiteX15" fmla="*/ 2561095 w 5339382"/>
              <a:gd name="connsiteY15" fmla="*/ 539076 h 2727169"/>
              <a:gd name="connsiteX16" fmla="*/ 1731150 w 5339382"/>
              <a:gd name="connsiteY16" fmla="*/ 715141 h 2727169"/>
              <a:gd name="connsiteX17" fmla="*/ 967188 w 5339382"/>
              <a:gd name="connsiteY17" fmla="*/ 1052343 h 2727169"/>
              <a:gd name="connsiteX18" fmla="*/ 260167 w 5339382"/>
              <a:gd name="connsiteY18" fmla="*/ 1678590 h 2727169"/>
              <a:gd name="connsiteX19" fmla="*/ 366637 w 5339382"/>
              <a:gd name="connsiteY19" fmla="*/ 2104261 h 2727169"/>
              <a:gd name="connsiteX20" fmla="*/ 425636 w 5339382"/>
              <a:gd name="connsiteY20" fmla="*/ 2727169 h 2727169"/>
              <a:gd name="connsiteX21" fmla="*/ 218890 w 5339382"/>
              <a:gd name="connsiteY21" fmla="*/ 2668721 h 2727169"/>
              <a:gd name="connsiteX22" fmla="*/ 209967 w 5339382"/>
              <a:gd name="connsiteY22" fmla="*/ 2703064 h 272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39382" h="2727169">
                <a:moveTo>
                  <a:pt x="209967" y="2703064"/>
                </a:moveTo>
                <a:cubicBezTo>
                  <a:pt x="214058" y="2609988"/>
                  <a:pt x="171585" y="2309826"/>
                  <a:pt x="142158" y="2122685"/>
                </a:cubicBezTo>
                <a:cubicBezTo>
                  <a:pt x="112731" y="1935544"/>
                  <a:pt x="-75047" y="1776713"/>
                  <a:pt x="33407" y="1580219"/>
                </a:cubicBezTo>
                <a:cubicBezTo>
                  <a:pt x="141861" y="1383725"/>
                  <a:pt x="488161" y="1150342"/>
                  <a:pt x="792882" y="943723"/>
                </a:cubicBezTo>
                <a:cubicBezTo>
                  <a:pt x="1020971" y="750410"/>
                  <a:pt x="1309074" y="656227"/>
                  <a:pt x="1583359" y="565488"/>
                </a:cubicBezTo>
                <a:cubicBezTo>
                  <a:pt x="1857644" y="474750"/>
                  <a:pt x="2166062" y="446234"/>
                  <a:pt x="2438593" y="399292"/>
                </a:cubicBezTo>
                <a:cubicBezTo>
                  <a:pt x="2711124" y="352350"/>
                  <a:pt x="2943199" y="309468"/>
                  <a:pt x="3218545" y="283838"/>
                </a:cubicBezTo>
                <a:cubicBezTo>
                  <a:pt x="3493891" y="258208"/>
                  <a:pt x="3812207" y="261186"/>
                  <a:pt x="4090671" y="245513"/>
                </a:cubicBezTo>
                <a:cubicBezTo>
                  <a:pt x="4369135" y="229840"/>
                  <a:pt x="4836141" y="231737"/>
                  <a:pt x="4889327" y="189802"/>
                </a:cubicBezTo>
                <a:lnTo>
                  <a:pt x="4741993" y="0"/>
                </a:lnTo>
                <a:lnTo>
                  <a:pt x="5339382" y="317790"/>
                </a:lnTo>
                <a:lnTo>
                  <a:pt x="4811607" y="569404"/>
                </a:lnTo>
                <a:lnTo>
                  <a:pt x="4866842" y="422111"/>
                </a:lnTo>
                <a:cubicBezTo>
                  <a:pt x="4796268" y="397563"/>
                  <a:pt x="4417382" y="428859"/>
                  <a:pt x="4163510" y="435881"/>
                </a:cubicBezTo>
                <a:cubicBezTo>
                  <a:pt x="3909638" y="442903"/>
                  <a:pt x="3610679" y="447044"/>
                  <a:pt x="3343610" y="464243"/>
                </a:cubicBezTo>
                <a:cubicBezTo>
                  <a:pt x="3076541" y="481442"/>
                  <a:pt x="2829838" y="497260"/>
                  <a:pt x="2561095" y="539076"/>
                </a:cubicBezTo>
                <a:cubicBezTo>
                  <a:pt x="2292352" y="580892"/>
                  <a:pt x="1996801" y="629597"/>
                  <a:pt x="1731150" y="715141"/>
                </a:cubicBezTo>
                <a:cubicBezTo>
                  <a:pt x="1465499" y="800685"/>
                  <a:pt x="1212352" y="891768"/>
                  <a:pt x="967188" y="1052343"/>
                </a:cubicBezTo>
                <a:cubicBezTo>
                  <a:pt x="722024" y="1212918"/>
                  <a:pt x="360259" y="1503270"/>
                  <a:pt x="260167" y="1678590"/>
                </a:cubicBezTo>
                <a:cubicBezTo>
                  <a:pt x="160075" y="1853910"/>
                  <a:pt x="307245" y="1889920"/>
                  <a:pt x="366637" y="2104261"/>
                </a:cubicBezTo>
                <a:cubicBezTo>
                  <a:pt x="387283" y="2264121"/>
                  <a:pt x="412450" y="2646546"/>
                  <a:pt x="425636" y="2727169"/>
                </a:cubicBezTo>
                <a:cubicBezTo>
                  <a:pt x="319275" y="2717113"/>
                  <a:pt x="325251" y="2678777"/>
                  <a:pt x="218890" y="2668721"/>
                </a:cubicBezTo>
                <a:lnTo>
                  <a:pt x="209967" y="2703064"/>
                </a:lnTo>
                <a:close/>
              </a:path>
            </a:pathLst>
          </a:custGeom>
          <a:solidFill>
            <a:srgbClr val="92D050">
              <a:alpha val="4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76056" y="250739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Gulf Stream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30" y="1200109"/>
            <a:ext cx="5856682" cy="518121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Hourly climatological precipitation in July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94188" y="2224250"/>
            <a:ext cx="11112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East China </a:t>
            </a:r>
          </a:p>
          <a:p>
            <a:r>
              <a:rPr lang="en-US" altLang="ja-JP" sz="1400" dirty="0" smtClean="0"/>
              <a:t>Sea</a:t>
            </a:r>
            <a:r>
              <a:rPr kumimoji="1" lang="ja-JP" altLang="en-US" sz="1400" dirty="0" smtClean="0"/>
              <a:t>  </a:t>
            </a:r>
            <a:endParaRPr kumimoji="1"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33091" y="4437113"/>
            <a:ext cx="106150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←</a:t>
            </a:r>
            <a:r>
              <a:rPr lang="en-US" altLang="ja-JP" sz="1400" dirty="0" smtClean="0"/>
              <a:t>Okinawa</a:t>
            </a:r>
            <a:endParaRPr kumimoji="1" lang="ja-JP" altLang="en-US" sz="1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98413" y="4744890"/>
            <a:ext cx="46519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28C</a:t>
            </a:r>
            <a:endParaRPr kumimoji="1" lang="ja-JP" altLang="en-US" sz="1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97819" y="3819124"/>
            <a:ext cx="46519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24C</a:t>
            </a:r>
            <a:endParaRPr kumimoji="1" lang="ja-JP" altLang="en-US" sz="1200" dirty="0"/>
          </a:p>
        </p:txBody>
      </p:sp>
      <p:sp>
        <p:nvSpPr>
          <p:cNvPr id="9" name="フリーフォーム 8"/>
          <p:cNvSpPr/>
          <p:nvPr/>
        </p:nvSpPr>
        <p:spPr>
          <a:xfrm>
            <a:off x="4727186" y="2141783"/>
            <a:ext cx="4237302" cy="3528724"/>
          </a:xfrm>
          <a:custGeom>
            <a:avLst/>
            <a:gdLst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9190 w 4590411"/>
              <a:gd name="connsiteY13" fmla="*/ 478679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9190 w 4590411"/>
              <a:gd name="connsiteY13" fmla="*/ 478679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9190 w 4590411"/>
              <a:gd name="connsiteY13" fmla="*/ 478679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9190 w 4590411"/>
              <a:gd name="connsiteY13" fmla="*/ 478679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9190 w 4590411"/>
              <a:gd name="connsiteY13" fmla="*/ 478679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9190 w 4590411"/>
              <a:gd name="connsiteY13" fmla="*/ 478679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9190 w 4590411"/>
              <a:gd name="connsiteY13" fmla="*/ 478679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9190 w 4590411"/>
              <a:gd name="connsiteY13" fmla="*/ 478679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9190 w 4590411"/>
              <a:gd name="connsiteY13" fmla="*/ 478679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9190 w 4590411"/>
              <a:gd name="connsiteY13" fmla="*/ 478679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9190 w 4590411"/>
              <a:gd name="connsiteY13" fmla="*/ 478679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9190 w 4590411"/>
              <a:gd name="connsiteY13" fmla="*/ 478679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9190 w 4590411"/>
              <a:gd name="connsiteY13" fmla="*/ 478679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9190 w 4590411"/>
              <a:gd name="connsiteY13" fmla="*/ 478679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9190 w 4590411"/>
              <a:gd name="connsiteY13" fmla="*/ 478679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9190 w 4590411"/>
              <a:gd name="connsiteY13" fmla="*/ 478679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786159 w 4590411"/>
              <a:gd name="connsiteY6" fmla="*/ 527774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3054 w 4590411"/>
              <a:gd name="connsiteY13" fmla="*/ 454131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71050 w 4590411"/>
              <a:gd name="connsiteY3" fmla="*/ 1521954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921171 w 4590411"/>
              <a:gd name="connsiteY6" fmla="*/ 490952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3054 w 4590411"/>
              <a:gd name="connsiteY13" fmla="*/ 454131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52639 w 4590411"/>
              <a:gd name="connsiteY3" fmla="*/ 1589460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921171 w 4590411"/>
              <a:gd name="connsiteY6" fmla="*/ 490952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3054 w 4590411"/>
              <a:gd name="connsiteY13" fmla="*/ 454131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197015 w 4590411"/>
              <a:gd name="connsiteY16" fmla="*/ 1614008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  <a:gd name="connsiteX0" fmla="*/ 0 w 4590411"/>
              <a:gd name="connsiteY0" fmla="*/ 3485766 h 3528724"/>
              <a:gd name="connsiteX1" fmla="*/ 202518 w 4590411"/>
              <a:gd name="connsiteY1" fmla="*/ 2970265 h 3528724"/>
              <a:gd name="connsiteX2" fmla="*/ 791662 w 4590411"/>
              <a:gd name="connsiteY2" fmla="*/ 2534545 h 3528724"/>
              <a:gd name="connsiteX3" fmla="*/ 1552639 w 4590411"/>
              <a:gd name="connsiteY3" fmla="*/ 1589460 h 3528724"/>
              <a:gd name="connsiteX4" fmla="*/ 2160194 w 4590411"/>
              <a:gd name="connsiteY4" fmla="*/ 1374668 h 3528724"/>
              <a:gd name="connsiteX5" fmla="*/ 2534545 w 4590411"/>
              <a:gd name="connsiteY5" fmla="*/ 1012590 h 3528724"/>
              <a:gd name="connsiteX6" fmla="*/ 2921171 w 4590411"/>
              <a:gd name="connsiteY6" fmla="*/ 490952 h 3528724"/>
              <a:gd name="connsiteX7" fmla="*/ 3633053 w 4590411"/>
              <a:gd name="connsiteY7" fmla="*/ 251613 h 3528724"/>
              <a:gd name="connsiteX8" fmla="*/ 4130143 w 4590411"/>
              <a:gd name="connsiteY8" fmla="*/ 208655 h 3528724"/>
              <a:gd name="connsiteX9" fmla="*/ 3952172 w 4590411"/>
              <a:gd name="connsiteY9" fmla="*/ 0 h 3528724"/>
              <a:gd name="connsiteX10" fmla="*/ 4590411 w 4590411"/>
              <a:gd name="connsiteY10" fmla="*/ 374351 h 3528724"/>
              <a:gd name="connsiteX11" fmla="*/ 4062636 w 4590411"/>
              <a:gd name="connsiteY11" fmla="*/ 625965 h 3528724"/>
              <a:gd name="connsiteX12" fmla="*/ 4117869 w 4590411"/>
              <a:gd name="connsiteY12" fmla="*/ 411173 h 3528724"/>
              <a:gd name="connsiteX13" fmla="*/ 3633054 w 4590411"/>
              <a:gd name="connsiteY13" fmla="*/ 454131 h 3528724"/>
              <a:gd name="connsiteX14" fmla="*/ 2908897 w 4590411"/>
              <a:gd name="connsiteY14" fmla="*/ 730292 h 3528724"/>
              <a:gd name="connsiteX15" fmla="*/ 2638873 w 4590411"/>
              <a:gd name="connsiteY15" fmla="*/ 1202834 h 3528724"/>
              <a:gd name="connsiteX16" fmla="*/ 2246110 w 4590411"/>
              <a:gd name="connsiteY16" fmla="*/ 1546502 h 3528724"/>
              <a:gd name="connsiteX17" fmla="*/ 1614008 w 4590411"/>
              <a:gd name="connsiteY17" fmla="*/ 1761294 h 3528724"/>
              <a:gd name="connsiteX18" fmla="*/ 840757 w 4590411"/>
              <a:gd name="connsiteY18" fmla="*/ 2730926 h 3528724"/>
              <a:gd name="connsiteX19" fmla="*/ 349804 w 4590411"/>
              <a:gd name="connsiteY19" fmla="*/ 3086867 h 3528724"/>
              <a:gd name="connsiteX20" fmla="*/ 177971 w 4590411"/>
              <a:gd name="connsiteY20" fmla="*/ 3528724 h 3528724"/>
              <a:gd name="connsiteX21" fmla="*/ 0 w 4590411"/>
              <a:gd name="connsiteY21" fmla="*/ 3485766 h 352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90411" h="3528724">
                <a:moveTo>
                  <a:pt x="0" y="3485766"/>
                </a:moveTo>
                <a:cubicBezTo>
                  <a:pt x="4091" y="3392690"/>
                  <a:pt x="70574" y="3128802"/>
                  <a:pt x="202518" y="2970265"/>
                </a:cubicBezTo>
                <a:cubicBezTo>
                  <a:pt x="334462" y="2811728"/>
                  <a:pt x="566642" y="2764679"/>
                  <a:pt x="791662" y="2534545"/>
                </a:cubicBezTo>
                <a:cubicBezTo>
                  <a:pt x="1016682" y="2304411"/>
                  <a:pt x="1298980" y="1904488"/>
                  <a:pt x="1552639" y="1589460"/>
                </a:cubicBezTo>
                <a:cubicBezTo>
                  <a:pt x="1780728" y="1396147"/>
                  <a:pt x="1996543" y="1470813"/>
                  <a:pt x="2160194" y="1374668"/>
                </a:cubicBezTo>
                <a:cubicBezTo>
                  <a:pt x="2323845" y="1278523"/>
                  <a:pt x="2407716" y="1159876"/>
                  <a:pt x="2534545" y="1012590"/>
                </a:cubicBezTo>
                <a:cubicBezTo>
                  <a:pt x="2661374" y="865304"/>
                  <a:pt x="2638873" y="583006"/>
                  <a:pt x="2921171" y="490952"/>
                </a:cubicBezTo>
                <a:cubicBezTo>
                  <a:pt x="3158465" y="411172"/>
                  <a:pt x="3431558" y="298663"/>
                  <a:pt x="3633053" y="251613"/>
                </a:cubicBezTo>
                <a:cubicBezTo>
                  <a:pt x="3834548" y="204563"/>
                  <a:pt x="4076957" y="250590"/>
                  <a:pt x="4130143" y="208655"/>
                </a:cubicBezTo>
                <a:lnTo>
                  <a:pt x="3952172" y="0"/>
                </a:lnTo>
                <a:lnTo>
                  <a:pt x="4590411" y="374351"/>
                </a:lnTo>
                <a:lnTo>
                  <a:pt x="4062636" y="625965"/>
                </a:lnTo>
                <a:lnTo>
                  <a:pt x="4117869" y="411173"/>
                </a:lnTo>
                <a:cubicBezTo>
                  <a:pt x="4047295" y="386625"/>
                  <a:pt x="3834549" y="400945"/>
                  <a:pt x="3633054" y="454131"/>
                </a:cubicBezTo>
                <a:cubicBezTo>
                  <a:pt x="3431559" y="507317"/>
                  <a:pt x="3074594" y="605508"/>
                  <a:pt x="2908897" y="730292"/>
                </a:cubicBezTo>
                <a:cubicBezTo>
                  <a:pt x="2743200" y="855076"/>
                  <a:pt x="2749337" y="1066799"/>
                  <a:pt x="2638873" y="1202834"/>
                </a:cubicBezTo>
                <a:cubicBezTo>
                  <a:pt x="2528409" y="1338869"/>
                  <a:pt x="2416921" y="1453425"/>
                  <a:pt x="2246110" y="1546502"/>
                </a:cubicBezTo>
                <a:cubicBezTo>
                  <a:pt x="2075299" y="1639579"/>
                  <a:pt x="1848233" y="1563890"/>
                  <a:pt x="1614008" y="1761294"/>
                </a:cubicBezTo>
                <a:cubicBezTo>
                  <a:pt x="1379783" y="1958698"/>
                  <a:pt x="1051458" y="2509997"/>
                  <a:pt x="840757" y="2730926"/>
                </a:cubicBezTo>
                <a:cubicBezTo>
                  <a:pt x="630056" y="2951855"/>
                  <a:pt x="460268" y="2953901"/>
                  <a:pt x="349804" y="3086867"/>
                </a:cubicBezTo>
                <a:cubicBezTo>
                  <a:pt x="239340" y="3219833"/>
                  <a:pt x="236272" y="3462241"/>
                  <a:pt x="177971" y="3528724"/>
                </a:cubicBezTo>
                <a:lnTo>
                  <a:pt x="0" y="3485766"/>
                </a:lnTo>
                <a:close/>
              </a:path>
            </a:pathLst>
          </a:custGeom>
          <a:solidFill>
            <a:srgbClr val="92D050">
              <a:alpha val="4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727812" y="229513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Kuroshio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251520" y="1124744"/>
            <a:ext cx="3034680" cy="47847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kern="0" dirty="0" smtClean="0"/>
              <a:t>Precipitation maxima occurs</a:t>
            </a:r>
            <a:r>
              <a:rPr lang="en-US" altLang="ja-JP" kern="0" dirty="0" smtClean="0">
                <a:solidFill>
                  <a:srgbClr val="FF0000"/>
                </a:solidFill>
              </a:rPr>
              <a:t> in late morning </a:t>
            </a:r>
            <a:r>
              <a:rPr lang="en-US" altLang="ja-JP" kern="0" dirty="0" smtClean="0"/>
              <a:t>(delayed to Gulf Stream maximum). </a:t>
            </a:r>
            <a:endParaRPr lang="ja-JP" altLang="en-US" kern="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363605" y="5050026"/>
            <a:ext cx="11112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smtClean="0"/>
              <a:t>East China </a:t>
            </a:r>
          </a:p>
          <a:p>
            <a:r>
              <a:rPr lang="en-US" altLang="ja-JP" sz="1400" smtClean="0"/>
              <a:t>Sea</a:t>
            </a:r>
            <a:r>
              <a:rPr kumimoji="1" lang="ja-JP" altLang="en-US" sz="1400" smtClean="0"/>
              <a:t>  </a:t>
            </a:r>
            <a:endParaRPr kumimoji="1" lang="ja-JP" altLang="en-US" sz="1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263568" y="119675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24hr clock for Local Solar Time  </a:t>
            </a:r>
            <a:endParaRPr kumimoji="1" lang="ja-JP" altLang="en-US" dirty="0"/>
          </a:p>
        </p:txBody>
      </p:sp>
      <p:sp>
        <p:nvSpPr>
          <p:cNvPr id="21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59575" y="6597650"/>
            <a:ext cx="2133600" cy="260350"/>
          </a:xfrm>
        </p:spPr>
        <p:txBody>
          <a:bodyPr/>
          <a:lstStyle/>
          <a:p>
            <a:fld id="{8D381F95-F823-47D6-A2C5-3133DE4D1CF6}" type="slidenum">
              <a:rPr lang="en-US" altLang="ja-JP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931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Schematics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81F95-F823-47D6-A2C5-3133DE4D1CF6}" type="slidenum">
              <a:rPr lang="en-US" altLang="ja-JP" smtClean="0"/>
              <a:pPr/>
              <a:t>2</a:t>
            </a:fld>
            <a:endParaRPr lang="en-US" altLang="ja-JP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412776"/>
            <a:ext cx="4708842" cy="351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87390"/>
            <a:ext cx="4498848" cy="355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4175" y="5157192"/>
            <a:ext cx="3953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Diurnal precipitations are not limited to the Gulf Stream, which gives stronger mean precipitations and thus diurnal amplitudes.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21550" y="5115961"/>
            <a:ext cx="4493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Diurnal precipitations are limited to the Kuroshio, and are embedded in large-scale </a:t>
            </a:r>
            <a:r>
              <a:rPr kumimoji="1" lang="en-US" altLang="ja-JP" dirty="0" err="1" smtClean="0"/>
              <a:t>Baiu-Meiyu</a:t>
            </a:r>
            <a:r>
              <a:rPr kumimoji="1" lang="en-US" altLang="ja-JP" dirty="0" smtClean="0"/>
              <a:t> rainband, which does not have strong </a:t>
            </a:r>
            <a:r>
              <a:rPr lang="en-US" altLang="ja-JP" dirty="0" smtClean="0"/>
              <a:t>diurnal cycles. </a:t>
            </a:r>
            <a:r>
              <a:rPr kumimoji="1" lang="en-US" altLang="ja-JP" dirty="0" smtClean="0"/>
              <a:t> 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35896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54123" y="3907644"/>
            <a:ext cx="227498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Important aspects of</a:t>
            </a:r>
          </a:p>
          <a:p>
            <a:r>
              <a:rPr lang="en-US" altLang="ja-JP" dirty="0" smtClean="0"/>
              <a:t>Deep heating mode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30696" y="0"/>
            <a:ext cx="5940152" cy="261610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Arial Black" pitchFamily="34" charset="0"/>
              </a:rPr>
              <a:t>Diurnal modulation of deep convections connects …</a:t>
            </a:r>
          </a:p>
          <a:p>
            <a:pPr lvl="1"/>
            <a:r>
              <a:rPr lang="en-US" altLang="ja-JP" sz="2200" dirty="0">
                <a:solidFill>
                  <a:srgbClr val="0000FF"/>
                </a:solidFill>
                <a:latin typeface="Arial Black" pitchFamily="34" charset="0"/>
              </a:rPr>
              <a:t>the ocean and the atmosphere</a:t>
            </a:r>
            <a:r>
              <a:rPr lang="en-US" altLang="ja-JP" sz="2200" dirty="0">
                <a:latin typeface="Arial Black" pitchFamily="34" charset="0"/>
              </a:rPr>
              <a:t>, </a:t>
            </a:r>
          </a:p>
          <a:p>
            <a:pPr lvl="1"/>
            <a:r>
              <a:rPr lang="en-US" altLang="ja-JP" sz="2200" dirty="0">
                <a:latin typeface="Arial Black" pitchFamily="34" charset="0"/>
              </a:rPr>
              <a:t>and also </a:t>
            </a:r>
            <a:r>
              <a:rPr lang="en-US" altLang="ja-JP" sz="2200" dirty="0">
                <a:solidFill>
                  <a:srgbClr val="FF0000"/>
                </a:solidFill>
                <a:latin typeface="Arial Black" pitchFamily="34" charset="0"/>
              </a:rPr>
              <a:t>weather and climate</a:t>
            </a:r>
            <a:r>
              <a:rPr lang="en-US" altLang="ja-JP" sz="2200" dirty="0">
                <a:latin typeface="Arial Black" pitchFamily="34" charset="0"/>
              </a:rPr>
              <a:t>, </a:t>
            </a:r>
          </a:p>
          <a:p>
            <a:r>
              <a:rPr lang="en-US" altLang="ja-JP" sz="2400" dirty="0">
                <a:latin typeface="Arial Black" pitchFamily="34" charset="0"/>
              </a:rPr>
              <a:t>and provide new possibilities of studies for air-sea interaction over WBCs. </a:t>
            </a:r>
          </a:p>
        </p:txBody>
      </p:sp>
    </p:spTree>
    <p:extLst>
      <p:ext uri="{BB962C8B-B14F-4D97-AF65-F5344CB8AC3E}">
        <p14:creationId xmlns:p14="http://schemas.microsoft.com/office/powerpoint/2010/main" val="186435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5" grpId="0" animBg="1"/>
      <p:bldP spid="6" grpId="0" uiExpand="1" build="p" bldLvl="2" animBg="1"/>
    </p:bldLst>
  </p:timing>
</p:sld>
</file>

<file path=ppt/theme/theme1.xml><?xml version="1.0" encoding="utf-8"?>
<a:theme xmlns:a="http://schemas.openxmlformats.org/drawingml/2006/main" name="cool10-s-1">
  <a:themeElements>
    <a:clrScheme name="s-cool1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-cool1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-cool1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cool1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cool1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cool1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cool1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cool1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1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1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1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1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1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1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cool10-s-1</Template>
  <TotalTime>6511</TotalTime>
  <Words>153</Words>
  <Application>Microsoft Office PowerPoint</Application>
  <PresentationFormat>画面に合わせる (4:3)</PresentationFormat>
  <Paragraphs>28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cool10-s-1</vt:lpstr>
      <vt:lpstr>Hourly climatological precipitation in July</vt:lpstr>
      <vt:lpstr>Hourly climatological precipitation in July</vt:lpstr>
      <vt:lpstr>Schematics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0</dc:title>
  <dc:creator>Shogo</dc:creator>
  <cp:lastModifiedBy>Shoshiro Minobe</cp:lastModifiedBy>
  <cp:revision>387</cp:revision>
  <dcterms:created xsi:type="dcterms:W3CDTF">2013-01-31T19:12:14Z</dcterms:created>
  <dcterms:modified xsi:type="dcterms:W3CDTF">2014-07-27T06:27:15Z</dcterms:modified>
</cp:coreProperties>
</file>